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19657b6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19657b6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19657b63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19657b6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19657b63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19657b63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19657b63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19657b63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19657b63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19657b63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730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62245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25" y="679175"/>
            <a:ext cx="3617899" cy="36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950" y="679175"/>
            <a:ext cx="3617901" cy="36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0730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462245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25" y="679175"/>
            <a:ext cx="3574299" cy="362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450" y="679175"/>
            <a:ext cx="3716910" cy="36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0730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62245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50" y="725400"/>
            <a:ext cx="3726849" cy="358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450" y="702300"/>
            <a:ext cx="3726851" cy="36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0730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462245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50" y="729975"/>
            <a:ext cx="3694149" cy="357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425" y="695925"/>
            <a:ext cx="3696575" cy="36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30730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462245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25" y="695950"/>
            <a:ext cx="3574301" cy="36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750" y="745375"/>
            <a:ext cx="3677875" cy="35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30730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4622450" y="156925"/>
            <a:ext cx="4184550" cy="4707600"/>
          </a:xfrm>
          <a:prstGeom prst="flowChartPredefinedProcess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575" y="756962"/>
            <a:ext cx="3574301" cy="36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156" y="762200"/>
            <a:ext cx="3648718" cy="36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