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e363d04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e363d04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e363d04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e363d04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e363d045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e363d045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1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150" y="432000"/>
            <a:ext cx="7128248" cy="42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038527" y="1994225"/>
            <a:ext cx="5195302" cy="8865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cijferpuzzel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01563" y="1397013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2347800" y="21823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244825" y="1397013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46988" y="263888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277225" y="263888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244825" y="263888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66950" y="38807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2226550" y="38807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194100" y="38807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065737" y="3943850"/>
            <a:ext cx="695875" cy="921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4</a:t>
            </a:r>
          </a:p>
        </p:txBody>
      </p:sp>
      <p:sp>
        <p:nvSpPr>
          <p:cNvPr id="70" name="Google Shape;70;p14"/>
          <p:cNvSpPr/>
          <p:nvPr/>
        </p:nvSpPr>
        <p:spPr>
          <a:xfrm>
            <a:off x="1111163" y="2701988"/>
            <a:ext cx="695875" cy="921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sp>
        <p:nvSpPr>
          <p:cNvPr id="71" name="Google Shape;71;p14"/>
          <p:cNvSpPr/>
          <p:nvPr/>
        </p:nvSpPr>
        <p:spPr>
          <a:xfrm>
            <a:off x="1228638" y="1460113"/>
            <a:ext cx="593800" cy="921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72" name="Google Shape;72;p14"/>
          <p:cNvSpPr/>
          <p:nvPr/>
        </p:nvSpPr>
        <p:spPr>
          <a:xfrm>
            <a:off x="4330300" y="2260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2277225" y="1397013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13438" y="21823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1229412" y="281324"/>
            <a:ext cx="368500" cy="921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76" name="Google Shape;76;p14"/>
          <p:cNvSpPr/>
          <p:nvPr/>
        </p:nvSpPr>
        <p:spPr>
          <a:xfrm>
            <a:off x="6300575" y="2260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6196325" y="139702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196325" y="2638888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6137550" y="38807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675" y="281325"/>
            <a:ext cx="921724" cy="92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724" y="1460125"/>
            <a:ext cx="775825" cy="50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600" y="1834790"/>
            <a:ext cx="775825" cy="50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1190" y="2737953"/>
            <a:ext cx="601260" cy="5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015" y="3156278"/>
            <a:ext cx="601260" cy="5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9040" y="2737953"/>
            <a:ext cx="601260" cy="5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1201" y="3943850"/>
            <a:ext cx="512250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4201" y="4400800"/>
            <a:ext cx="512250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3388" y="3943850"/>
            <a:ext cx="512250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9151" y="4364525"/>
            <a:ext cx="512250" cy="4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0163" y="346599"/>
            <a:ext cx="512249" cy="85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1400" y="360500"/>
            <a:ext cx="915349" cy="8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5700" y="1460112"/>
            <a:ext cx="526350" cy="92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6005" y="1499700"/>
            <a:ext cx="944829" cy="8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51988" y="2668362"/>
            <a:ext cx="526358" cy="9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36000" y="2741575"/>
            <a:ext cx="944824" cy="8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00925" y="3947525"/>
            <a:ext cx="601250" cy="92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1000" y="3983450"/>
            <a:ext cx="915351" cy="82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387100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2347800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4327650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301550" y="19313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2277300" y="19313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4247575" y="19313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301550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2277300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424757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101638" y="3678025"/>
            <a:ext cx="624024" cy="918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sp>
        <p:nvSpPr>
          <p:cNvPr id="112" name="Google Shape;112;p15"/>
          <p:cNvSpPr/>
          <p:nvPr/>
        </p:nvSpPr>
        <p:spPr>
          <a:xfrm>
            <a:off x="1101625" y="1995975"/>
            <a:ext cx="624025" cy="918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6</a:t>
            </a:r>
          </a:p>
        </p:txBody>
      </p:sp>
      <p:sp>
        <p:nvSpPr>
          <p:cNvPr id="113" name="Google Shape;113;p15"/>
          <p:cNvSpPr/>
          <p:nvPr/>
        </p:nvSpPr>
        <p:spPr>
          <a:xfrm>
            <a:off x="1208812" y="428775"/>
            <a:ext cx="580775" cy="918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5</a:t>
            </a:r>
          </a:p>
        </p:txBody>
      </p:sp>
      <p:sp>
        <p:nvSpPr>
          <p:cNvPr id="114" name="Google Shape;114;p15"/>
          <p:cNvSpPr/>
          <p:nvPr/>
        </p:nvSpPr>
        <p:spPr>
          <a:xfrm>
            <a:off x="6297875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207025" y="19313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20702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625" y="457975"/>
            <a:ext cx="445041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150" y="610375"/>
            <a:ext cx="445041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475" y="883400"/>
            <a:ext cx="445041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37" y="985625"/>
            <a:ext cx="445041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825" y="457975"/>
            <a:ext cx="445041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122" y="1995973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285" y="1995973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872" y="1995973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947" y="2468198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272" y="2468198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610" y="2468198"/>
            <a:ext cx="580775" cy="3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1088" y="3678022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550" y="4103447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3888" y="3678022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088" y="3678022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7588" y="4171247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638" y="3678022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8875" y="4103447"/>
            <a:ext cx="455573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1338" y="443175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1925" y="1995975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7125" y="3678025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9474" y="479000"/>
            <a:ext cx="860999" cy="8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4925" y="2179350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800" y="2179349"/>
            <a:ext cx="580774" cy="5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6925" y="2027075"/>
            <a:ext cx="455575" cy="8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19950" y="3676484"/>
            <a:ext cx="440609" cy="92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1925" y="3861388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95700" y="3861400"/>
            <a:ext cx="580776" cy="5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502125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2485675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4455975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558200" y="19959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2528450" y="19959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4482700" y="199592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43257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240562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439727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061277" y="3694075"/>
            <a:ext cx="1105901" cy="8865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10</a:t>
            </a:r>
          </a:p>
        </p:txBody>
      </p:sp>
      <p:sp>
        <p:nvSpPr>
          <p:cNvPr id="159" name="Google Shape;159;p16"/>
          <p:cNvSpPr/>
          <p:nvPr/>
        </p:nvSpPr>
        <p:spPr>
          <a:xfrm>
            <a:off x="1474025" y="2076650"/>
            <a:ext cx="602624" cy="8865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9</a:t>
            </a:r>
          </a:p>
        </p:txBody>
      </p:sp>
      <p:sp>
        <p:nvSpPr>
          <p:cNvPr id="160" name="Google Shape;160;p16"/>
          <p:cNvSpPr/>
          <p:nvPr/>
        </p:nvSpPr>
        <p:spPr>
          <a:xfrm>
            <a:off x="1474025" y="459225"/>
            <a:ext cx="602625" cy="8865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8</a:t>
            </a:r>
          </a:p>
        </p:txBody>
      </p:sp>
      <p:sp>
        <p:nvSpPr>
          <p:cNvPr id="161" name="Google Shape;161;p16"/>
          <p:cNvSpPr/>
          <p:nvPr/>
        </p:nvSpPr>
        <p:spPr>
          <a:xfrm>
            <a:off x="6415500" y="37855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6460950" y="1995975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6356725" y="3613400"/>
            <a:ext cx="2224200" cy="10479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150" y="36940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825" y="42977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600" y="399593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288" y="36940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375" y="399593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150" y="42977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350" y="36940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000" y="398643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388" y="429778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650" y="3995933"/>
            <a:ext cx="2996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500" y="459225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825" y="459225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025" y="459225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400" y="459225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900" y="921050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5025" y="921050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150" y="921050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650" y="921050"/>
            <a:ext cx="388325" cy="4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974" y="2305425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874" y="2647613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74" y="2647613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3849" y="2647613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274" y="2647613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149" y="2305425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224" y="2074513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9099" y="2223425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974" y="2265775"/>
            <a:ext cx="388325" cy="34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0825" y="443175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0588" y="2060600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425" y="2059063"/>
            <a:ext cx="557174" cy="92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575" y="437376"/>
            <a:ext cx="488922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7550" y="3683725"/>
            <a:ext cx="667204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788175" y="3677925"/>
            <a:ext cx="667200" cy="91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0950" y="620738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0950" y="2243963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49850" y="3867188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1725" y="3869363"/>
            <a:ext cx="580776" cy="5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64800" y="620750"/>
            <a:ext cx="602625" cy="54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77600" y="2243975"/>
            <a:ext cx="580776" cy="5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