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6-7-2024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64704" y="395536"/>
            <a:ext cx="2808312" cy="7344816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861048" y="395536"/>
            <a:ext cx="2808312" cy="7344816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05432" y="539552"/>
            <a:ext cx="9268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00974" y="525994"/>
            <a:ext cx="928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86001" y="6342785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357639" y="6342785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https://lh7-us.googleusercontent.com/slidesz/AGV_vUenR_XjhRkHzZb4Z7o0f5n6OBILJ45uk9rqzWvNbzOxoKbSNuI0iSYQOFOYOQPEXtCHU-8y7rYpaAHKxfJYXVvqaMxTqyhfD9J9IsMaDX3Tq10uPQMBPEKxb5a07bScwTjXaDZKzU66RFpYaN5Af-8BYPMt80-z=s2048?key=8CmBnNeNl1LxONMjNn9m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907704"/>
            <a:ext cx="27137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7-us.googleusercontent.com/slidesz/AGV_vUcCZbjc5c8Lrya-6sixJXEjcmo4do7DjsGHcnR-LYT0ZGGFLPu1XSmBskqz3HD1mIAzOkqgXNfF42OPIs2-sFILIr9fYIwviFIvE7oa3ApLUmyN5b42Q0Q87JpZS7YxW1X39fvAXYu1euK0-nJ_JMU5_9BJty2E=s2048?key=8CmBnNeNl1LxONMjNn9m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16" y="2102611"/>
            <a:ext cx="2632176" cy="39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6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64704" y="395535"/>
            <a:ext cx="2808312" cy="7393815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861048" y="395536"/>
            <a:ext cx="2808312" cy="7393815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05432" y="539552"/>
            <a:ext cx="9268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00974" y="525994"/>
            <a:ext cx="928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61295" y="6444208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357639" y="6465691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https://lh7-us.googleusercontent.com/slidesz/AGV_vUc5h3Z6qOSvMhf66JC-efB2Ac_Cpxie1h5uZVyjvJj44h5mbwoZ3zmXQnbYPYbpjtYRXOd-NXHJU9JTcos5eqNJ32Hx7lja8QxsMI7IEBZaNdLRdgy0kfK6XXUqquMbz69OmuCB9Gjbh-_sMxkvmKr2LCQ-c-up=s2048?key=8CmBnNeNl1LxONMjNn9m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5" y="2028711"/>
            <a:ext cx="25477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us.googleusercontent.com/slidesz/AGV_vUe3s2aoQrq8fBoY5M1r6iVb6qDU7vMysbkYd7JgEMip1n7c1LtS_c0t18jcVq4t18OrNfoQ-DgXYREjNIWWgi_KOtWoI9pUfpJl9ynloxHuxfQ8fecEKC0cp82einwXz9utgrnrLQ1EVTasF-eljnstkYmNhR0=s2048?key=8CmBnNeNl1LxONMjNn9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59" y="2035056"/>
            <a:ext cx="266189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64703" y="395536"/>
            <a:ext cx="2808312" cy="7344816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861048" y="395536"/>
            <a:ext cx="2808312" cy="7344816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05432" y="539552"/>
            <a:ext cx="9268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00974" y="525994"/>
            <a:ext cx="928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</a:t>
            </a:r>
            <a:endParaRPr lang="nl-NL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61294" y="6374467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357639" y="6397328"/>
            <a:ext cx="18151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</a:t>
            </a:r>
            <a:endParaRPr lang="nl-NL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s://lh7-us.googleusercontent.com/slidesz/AGV_vUfXyV3c2NIX2x23TT_JlIGdL-GMPkJBgG_2b4GN6BRTNYI1ghmCTZp8KQ2gCGkUmnU_vgil7FkJDan7XCCyZ82grLSWZVluDZ_cAyNb7yMh9-YAudztgeIcne6sjQWMtF1rHQh0U0qKTUyIMcNaaQuksGXPV6Wg=s2048?key=8CmBnNeNl1LxONMjNn9m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0" y="2012127"/>
            <a:ext cx="26900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7-us.googleusercontent.com/slidesz/AGV_vUdOSGEUZTk8qfPBSP3mvm_iO0TLyUzmwTKx97_7PP4sWCunHjyoVj-6K4zmz9EbfGEgqeMUZURHqm8768wlex-6WIJsWeMSA6YAS1fSKcSgUOGwwKx_P0WxSwcuWxCoYxfWm4fCbB_yqhPebkCcVp-kkIs-8Ho=s2048?key=8CmBnNeNl1LxONMjNn9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09" y="2044291"/>
            <a:ext cx="2671433" cy="34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7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64704" y="395536"/>
            <a:ext cx="2808312" cy="7272808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854706" y="395536"/>
            <a:ext cx="2808312" cy="7272808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053811" y="731156"/>
            <a:ext cx="223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Light" panose="020B0502040204020203" pitchFamily="34" charset="0"/>
              </a:rPr>
              <a:t>race</a:t>
            </a:r>
            <a:endParaRPr lang="nl-NL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ahnschrift Light" panose="020B05020402040202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143813" y="705785"/>
            <a:ext cx="223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Light" panose="020B0502040204020203" pitchFamily="34" charset="0"/>
              </a:rPr>
              <a:t>race</a:t>
            </a:r>
            <a:endParaRPr lang="nl-NL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ahnschrift Light" panose="020B0502040204020203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60837" y="6285871"/>
            <a:ext cx="2416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015686" y="6269960"/>
            <a:ext cx="2416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4098" name="Picture 2" descr="https://lh7-us.googleusercontent.com/slidesz/AGV_vUd8N2SQMd9WBty2oIQA4yHboPMv1yw16LuKiymls2guG7mXDZKmfj9uROWs2R_EOYTWaglX_hUx2mm24tKN-Rt_NhXRV_ex8wLwweB8dCbUO5G5VACeGz-7VeORQPN7nKykAlhPJWEB_8sDS7YYJKYT1oxG5mzN=s2048?key=8CmBnNeNl1LxONMjNn9m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0" y="2411760"/>
            <a:ext cx="25377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7-us.googleusercontent.com/slidesz/AGV_vUcfb3SJNAtg2yufnMDCnGAaiJMHLqU-beQrUJAE-QcZynuoIgVnZ73dO8VKrMC1zF9ielkfzEFo-99SZcJRcHLpT4erxat-34eLlHKUh6sOg17WwtncbsCwroMLxuEfIiG3qiZDUatUL0JC3yqUxVnGX7czPoFX=s2048?key=8CmBnNeNl1LxONMjNn9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23" y="2411760"/>
            <a:ext cx="25112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64704" y="395536"/>
            <a:ext cx="2808312" cy="7128792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790223" y="395536"/>
            <a:ext cx="2808312" cy="7128792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053811" y="730750"/>
            <a:ext cx="223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Light" panose="020B0502040204020203" pitchFamily="34" charset="0"/>
              </a:rPr>
              <a:t>race</a:t>
            </a:r>
            <a:endParaRPr lang="nl-NL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ahnschrift Light" panose="020B0502040204020203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79454" y="5998511"/>
            <a:ext cx="2664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124" name="Picture 4" descr="https://lh7-us.googleusercontent.com/slidesz/AGV_vUdzAGgZLdZxCd1TQ0JkenTrEiZmFikuc39Yz5qW4MwbYNsITtD1Tvu2p5_dJOoKrTdE67x0EwO_DKHD9KyozDIxi5l-30eH4lMpUgZc_URyP5MTUw050n82PA_Gpc_HgGGhy4f2T0fQ7s_DKT4CMYP3DcM3rUHN=s2048?key=8CmBnNeNl1LxONMjNn9m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0" y="2389403"/>
            <a:ext cx="2664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3854362" y="833690"/>
            <a:ext cx="2614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space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19912" y="6060065"/>
            <a:ext cx="2416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126" name="Picture 6" descr="https://lh7-us.googleusercontent.com/slidesz/AGV_vUcyCINdbiugsjgX0jJ4zE0mIyB-pry_nbyHYCp0c-Qcf0pv6_nEhYVh8SAbAmlao2x6oCzS48d9iyS_WN8iNe9xX-Hme5uK9NB5cSkuizJTIFnqeeU-UOBqB2f0GpKAOeErboPk33v48FLObimaL7OvuOmWXm3Y=s2048?key=8CmBnNeNl1LxONMjNn9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8" y="2389403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2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schuind hoek zelfde zijde rechthoek 2"/>
          <p:cNvSpPr/>
          <p:nvPr/>
        </p:nvSpPr>
        <p:spPr>
          <a:xfrm>
            <a:off x="775241" y="395536"/>
            <a:ext cx="2808312" cy="7128792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schuind hoek zelfde zijde rechthoek 3"/>
          <p:cNvSpPr/>
          <p:nvPr/>
        </p:nvSpPr>
        <p:spPr>
          <a:xfrm>
            <a:off x="3790223" y="395536"/>
            <a:ext cx="2808312" cy="7128792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886825" y="812687"/>
            <a:ext cx="2614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space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19912" y="6060065"/>
            <a:ext cx="2416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54563" y="818964"/>
            <a:ext cx="2614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space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971374" y="6060065"/>
            <a:ext cx="2416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lezen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6148" name="Picture 4" descr="https://lh7-us.googleusercontent.com/slidesz/AGV_vUfdU9_er9AOhVfga6ezV-3QX0ZBoxzPdcwaK5jQApo-2N5op1uDsB7hWE0O-JhCDIpAIp3CUpjGAuUDuGlkxl5C7hIdrtEhbaO3v2laKJzE2WJ9JZRvOjP5fGpw128dNcfMyN0guRzOJsIJfzqj9IZDVuE71wpT=s2048?key=8CmBnNeNl1LxONMjNn9m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2" y="2423809"/>
            <a:ext cx="25799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7-us.googleusercontent.com/slidesz/AGV_vUf445FAvutBpBKoqbLGcuRURlS29ubIT0oLqVFP68pJhEfxYht65n_PfJ-Rnmq_kZgI28NuNzsTDuO5Ou-4HQ_m_I1FLydNC3MMGjklOD2GDcPfonQIg0MRo7Y_sToS0U21YMa2sk5vId-mPlTw8DGSNC-vW0o=s2048?key=8CmBnNeNl1LxONMjNn9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81" y="2353837"/>
            <a:ext cx="2608662" cy="32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8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Diavoorstelling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Bahnschrift Light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24</cp:revision>
  <cp:lastPrinted>2024-07-02T08:26:07Z</cp:lastPrinted>
  <dcterms:created xsi:type="dcterms:W3CDTF">2014-01-19T15:45:44Z</dcterms:created>
  <dcterms:modified xsi:type="dcterms:W3CDTF">2024-07-06T14:39:11Z</dcterms:modified>
</cp:coreProperties>
</file>