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69" r:id="rId13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18-11-2023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/>
        </p:nvSpPr>
        <p:spPr>
          <a:xfrm>
            <a:off x="3310217" y="4387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 </a:t>
            </a:r>
          </a:p>
        </p:txBody>
      </p:sp>
      <p:sp>
        <p:nvSpPr>
          <p:cNvPr id="4" name="Ovaal 3"/>
          <p:cNvSpPr/>
          <p:nvPr/>
        </p:nvSpPr>
        <p:spPr>
          <a:xfrm>
            <a:off x="2996952" y="4324618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1295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10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2637820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052766" y="3970591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3467712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3882658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3052212" y="474857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3467712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3882658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3475031" y="4747072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637820" y="4335754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052766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61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11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2637820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052766" y="3970591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3467712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3882658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3052212" y="474857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3467712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3882658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3475031" y="4747072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637820" y="4335754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052766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637820" y="4735667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85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12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2637820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052766" y="3970591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3467712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3882658" y="395520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3052212" y="4748576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3467712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3882658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3475031" y="4747072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2637820" y="4335754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3052766" y="4351139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637820" y="4735667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897850" y="4747072"/>
            <a:ext cx="360040" cy="3383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01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2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2420888" y="4300134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3573016" y="4300134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81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3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2960948" y="5004048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583014" y="3952861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412504" y="3974610"/>
            <a:ext cx="86409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20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4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2634424" y="3981345"/>
            <a:ext cx="740225" cy="792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2634425" y="4849694"/>
            <a:ext cx="740225" cy="792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3429000" y="4849694"/>
            <a:ext cx="740225" cy="792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412529" y="3981345"/>
            <a:ext cx="740225" cy="792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5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2656443" y="408423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680137" y="408423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5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3695719" y="496540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654469" y="4945798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176081" y="4524817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43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2708920" y="456542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573016" y="456542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6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3573016" y="51158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708920" y="511589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708920" y="4016415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547696" y="401496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54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2636912" y="45190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687817" y="45190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7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3687817" y="510463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636912" y="510463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636912" y="395156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715472" y="395156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176192" y="39822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96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2636912" y="45190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687817" y="45190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8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3687817" y="510463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636912" y="510463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636912" y="395156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715472" y="3951562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176192" y="39822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162364" y="4519016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20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lh7-us.googleusercontent.com/KQv8m4fWEnBLfuga2M8ETlFk7ylbW639TkNGXz9pHTTigjS_S-8yEak0QUIqxVmmE9ZdrhrZzC79zggoj6RKI7pKLcShcPMb8cZvavONyb7EtsZoR0l9LOGXDONppqCgwAYa6BYSNWJw_2ifopNyvGnBrw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23528"/>
            <a:ext cx="6048672" cy="61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/>
          <p:cNvSpPr/>
          <p:nvPr/>
        </p:nvSpPr>
        <p:spPr>
          <a:xfrm>
            <a:off x="2648207" y="444964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3655708" y="4459347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678496" y="6887494"/>
            <a:ext cx="3429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sz="9600" dirty="0" smtClean="0"/>
              <a:t>9</a:t>
            </a:r>
            <a:endParaRPr lang="nl-NL" sz="96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3663443" y="4977871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2655331" y="4977871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2636912" y="3945584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645024" y="3955291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140968" y="3968550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3159387" y="4459347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151652" y="4998287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49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12</Words>
  <Application>Microsoft Office PowerPoint</Application>
  <PresentationFormat>Diavoorstelling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37</cp:revision>
  <cp:lastPrinted>2023-11-08T16:40:57Z</cp:lastPrinted>
  <dcterms:created xsi:type="dcterms:W3CDTF">2014-01-19T15:45:44Z</dcterms:created>
  <dcterms:modified xsi:type="dcterms:W3CDTF">2023-11-18T15:11:51Z</dcterms:modified>
</cp:coreProperties>
</file>