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EBDB2-C6FB-4D34-AB67-35E11A214B2C}">
  <a:tblStyle styleId="{869EBDB2-C6FB-4D34-AB67-35E11A214B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754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1166c37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1166c37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290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1166c37e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1166c37e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30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1166c37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1166c37e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278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1b0ab0e2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1b0ab0e2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6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1b0ab0e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1b0ab0e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76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1b0ab0e2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1b0ab0e23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68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1b0ab0e2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1b0ab0e2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94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1166c37e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1166c37e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954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1166c37e4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1166c37e4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852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81166c37e4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81166c37e4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336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1166c37e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81166c37e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0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25" y="0"/>
            <a:ext cx="8827351" cy="50276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440200" y="285750"/>
            <a:ext cx="602400" cy="401700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40200" y="743213"/>
            <a:ext cx="602400" cy="401700"/>
          </a:xfrm>
          <a:prstGeom prst="rect">
            <a:avLst/>
          </a:prstGeom>
          <a:solidFill>
            <a:srgbClr val="DF009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40200" y="1200675"/>
            <a:ext cx="602400" cy="401700"/>
          </a:xfrm>
          <a:prstGeom prst="rect">
            <a:avLst/>
          </a:prstGeom>
          <a:solidFill>
            <a:srgbClr val="39C5D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903600" y="287275"/>
            <a:ext cx="101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spelling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1042600" y="765413"/>
            <a:ext cx="8805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rekenen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042600" y="1200675"/>
            <a:ext cx="1544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teken ik?</a:t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7730700" y="687475"/>
            <a:ext cx="1127400" cy="891900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ga verder bij start.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22"/>
          <p:cNvGraphicFramePr/>
          <p:nvPr/>
        </p:nvGraphicFramePr>
        <p:xfrm>
          <a:off x="664675" y="23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{869EBDB2-C6FB-4D34-AB67-35E11A214B2C}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400"/>
                        <a:t>      7 x 5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      </a:t>
                      </a:r>
                      <a:r>
                        <a:rPr lang="nl" sz="2200"/>
                        <a:t>7 + 11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</a:t>
                      </a:r>
                      <a:r>
                        <a:rPr lang="nl" sz="2200"/>
                        <a:t>19 - 3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200"/>
                        <a:t>      </a:t>
                      </a:r>
                      <a:r>
                        <a:rPr lang="nl" sz="2200">
                          <a:solidFill>
                            <a:schemeClr val="dk1"/>
                          </a:solidFill>
                        </a:rPr>
                        <a:t>5 x 4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200">
                          <a:solidFill>
                            <a:schemeClr val="dk1"/>
                          </a:solidFill>
                        </a:rPr>
                        <a:t>    12 + 8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17 - 2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9 x 3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9 + 4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20 - 8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6 x 2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8 + 8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12 - 6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8 x 3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</a:t>
                      </a:r>
                      <a:r>
                        <a:rPr lang="nl" sz="2200"/>
                        <a:t>11 + 9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</a:t>
                      </a:r>
                      <a:r>
                        <a:rPr lang="nl" sz="2200"/>
                        <a:t>14 - 9</a:t>
                      </a:r>
                      <a:endParaRPr sz="22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3"/>
          <p:cNvGraphicFramePr/>
          <p:nvPr/>
        </p:nvGraphicFramePr>
        <p:xfrm>
          <a:off x="664675" y="230125"/>
          <a:ext cx="5429250" cy="4754730"/>
        </p:xfrm>
        <a:graphic>
          <a:graphicData uri="http://schemas.openxmlformats.org/drawingml/2006/table">
            <a:tbl>
              <a:tblPr>
                <a:noFill/>
                <a:tableStyleId>{869EBDB2-C6FB-4D34-AB67-35E11A214B2C}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400"/>
                        <a:t>       8 x 5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      </a:t>
                      </a:r>
                      <a:r>
                        <a:rPr lang="nl" sz="2200"/>
                        <a:t>9 + 11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</a:t>
                      </a:r>
                      <a:r>
                        <a:rPr lang="nl" sz="2200"/>
                        <a:t>19 - 6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200"/>
                        <a:t>       </a:t>
                      </a:r>
                      <a:r>
                        <a:rPr lang="nl" sz="2200">
                          <a:solidFill>
                            <a:schemeClr val="dk1"/>
                          </a:solidFill>
                        </a:rPr>
                        <a:t>8 x 4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200">
                          <a:solidFill>
                            <a:schemeClr val="dk1"/>
                          </a:solidFill>
                        </a:rPr>
                        <a:t>    12 + 6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17 - 7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 </a:t>
                      </a:r>
                      <a:r>
                        <a:rPr lang="nl" sz="2200"/>
                        <a:t>6 x 3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9 + 3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20 - 3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 </a:t>
                      </a:r>
                      <a:r>
                        <a:rPr lang="nl" sz="2200"/>
                        <a:t>9 x 2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5 + 8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12 - 11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10 x 3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9 + 9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</a:t>
                      </a:r>
                      <a:r>
                        <a:rPr lang="nl" sz="2200"/>
                        <a:t>14 - 7</a:t>
                      </a:r>
                      <a:endParaRPr sz="22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208525"/>
            <a:ext cx="8520600" cy="43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geel = spelling = woordjes hardop voorlezen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roze = rekensom = som oplossen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lichtblauw = tekenen wat op het kaartje staat.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spelregels: dobbelen, kijken waar je op komt en de opdracht uitvoeren, kaartje weer onderop.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2 x spelen of 10 minuten spelen.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2317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schop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vroeg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vals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35446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schroef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fris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zaag</a:t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24403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stoel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zuur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3360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zwaar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schaats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zacht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3360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schrift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zweet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korst</a:t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2317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flits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vorst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schort</a:t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24403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schuin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slurf</a:t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35446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zelfs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schelp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vork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35446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schurk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smaak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vrees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24403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schuif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staart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vraag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3360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schoen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fruit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slaap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2317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schip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fors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verf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48091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x 5</a:t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70177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5</a:t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5913400" y="208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7 x 5</a:t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>
            <a:off x="70177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4</a:t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70177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9 x 3</a:t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59134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7 x 4</a:t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59134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7 x 3</a:t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4809100" y="1297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4 x 4</a:t>
            </a: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809100" y="238652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 x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2440300" y="182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8 x 5</a:t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1336000" y="182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 x 5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231700" y="182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 x 5</a:t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2440300" y="1271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8 x 4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231700" y="1271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6 x 4</a:t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1336000" y="1271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3 x 4</a:t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2440300" y="2360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4 x 3</a:t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1336000" y="2360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5 x 3</a:t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>
            <a:off x="231700" y="2360275"/>
            <a:ext cx="11043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8 x 3</a:t>
            </a:r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4146900" y="182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kasteel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4146900" y="1271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fiets</a:t>
            </a: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6958500" y="182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vork en mes</a:t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5552700" y="1271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auto</a:t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5552700" y="182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kerstboom</a:t>
            </a: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6958500" y="1271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koffer</a:t>
            </a:r>
            <a:endParaRPr/>
          </a:p>
        </p:txBody>
      </p:sp>
      <p:sp>
        <p:nvSpPr>
          <p:cNvPr id="111" name="Google Shape;111;p16"/>
          <p:cNvSpPr/>
          <p:nvPr/>
        </p:nvSpPr>
        <p:spPr>
          <a:xfrm>
            <a:off x="4146900" y="2360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schoen</a:t>
            </a: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5552700" y="2360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raam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6958500" y="2360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vliegtuig</a:t>
            </a:r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4146900" y="3449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luchtballon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552700" y="3449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lamp</a:t>
            </a:r>
            <a:endParaRPr/>
          </a:p>
        </p:txBody>
      </p:sp>
      <p:sp>
        <p:nvSpPr>
          <p:cNvPr id="116" name="Google Shape;116;p16"/>
          <p:cNvSpPr/>
          <p:nvPr/>
        </p:nvSpPr>
        <p:spPr>
          <a:xfrm>
            <a:off x="6958500" y="3449275"/>
            <a:ext cx="1405800" cy="10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laars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/>
          <p:nvPr/>
        </p:nvSpPr>
        <p:spPr>
          <a:xfrm>
            <a:off x="579950" y="440200"/>
            <a:ext cx="2589600" cy="2600100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/>
          <p:nvPr/>
        </p:nvSpPr>
        <p:spPr>
          <a:xfrm>
            <a:off x="3521300" y="391975"/>
            <a:ext cx="2589600" cy="26001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6386150" y="440200"/>
            <a:ext cx="2589600" cy="2600100"/>
          </a:xfrm>
          <a:prstGeom prst="ellipse">
            <a:avLst/>
          </a:prstGeom>
          <a:solidFill>
            <a:srgbClr val="DF009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626125" y="3295775"/>
            <a:ext cx="46854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Leg de juiste opdrachtenkaartjes op de juiste kleur.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2982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2046600" y="1791725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6415750" y="3411500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5540975" y="2374550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5541763" y="796500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1698550" y="3243125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3380100" y="3596325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4660075" y="1987900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6709150" y="1646025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3937700" y="4061250"/>
            <a:ext cx="293400" cy="2934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2105300" y="217477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5540975" y="3767850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8"/>
          <p:cNvSpPr/>
          <p:nvPr/>
        </p:nvSpPr>
        <p:spPr>
          <a:xfrm>
            <a:off x="4325400" y="2788500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8"/>
          <p:cNvSpPr/>
          <p:nvPr/>
        </p:nvSpPr>
        <p:spPr>
          <a:xfrm>
            <a:off x="3141725" y="75017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"/>
          <p:cNvSpPr/>
          <p:nvPr/>
        </p:nvSpPr>
        <p:spPr>
          <a:xfrm>
            <a:off x="3255500" y="263197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2340000" y="4354650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1500850" y="359632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>
            <a:off x="6534175" y="203377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5280975" y="1141450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2105300" y="255782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>
            <a:off x="2962100" y="174037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4470613" y="2388200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4848500" y="4354650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5540975" y="285122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6099700" y="632250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"/>
          <p:cNvSpPr/>
          <p:nvPr/>
        </p:nvSpPr>
        <p:spPr>
          <a:xfrm>
            <a:off x="6393100" y="292537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2848325" y="429652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1942100" y="2900475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8"/>
          <p:cNvSpPr/>
          <p:nvPr/>
        </p:nvSpPr>
        <p:spPr>
          <a:xfrm>
            <a:off x="5574375" y="3302925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4131900" y="3193875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8"/>
          <p:cNvSpPr/>
          <p:nvPr/>
        </p:nvSpPr>
        <p:spPr>
          <a:xfrm>
            <a:off x="3380100" y="3114150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8"/>
          <p:cNvSpPr/>
          <p:nvPr/>
        </p:nvSpPr>
        <p:spPr>
          <a:xfrm>
            <a:off x="1942100" y="4228300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/>
          <p:nvPr/>
        </p:nvSpPr>
        <p:spPr>
          <a:xfrm>
            <a:off x="2848325" y="1245275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6900675" y="1245275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8"/>
          <p:cNvSpPr/>
          <p:nvPr/>
        </p:nvSpPr>
        <p:spPr>
          <a:xfrm>
            <a:off x="6415750" y="2479575"/>
            <a:ext cx="293400" cy="293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1583175" y="4003125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3898000" y="3627563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4764025" y="1141450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8"/>
          <p:cNvSpPr/>
          <p:nvPr/>
        </p:nvSpPr>
        <p:spPr>
          <a:xfrm>
            <a:off x="3783513" y="632250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3141725" y="2186175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3255500" y="4003125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5393700" y="1996338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>
            <a:off x="6657625" y="844525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>
            <a:off x="5280975" y="4141125"/>
            <a:ext cx="293400" cy="293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>
            <a:off x="4470625" y="75017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280975" y="1538675"/>
            <a:ext cx="293400" cy="293400"/>
          </a:xfrm>
          <a:prstGeom prst="ellipse">
            <a:avLst/>
          </a:prstGeom>
          <a:solidFill>
            <a:srgbClr val="ED322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>
            <a:off x="4325400" y="429652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4764025" y="1564675"/>
            <a:ext cx="293400" cy="293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311700" y="208525"/>
            <a:ext cx="8520600" cy="43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geel = kaartje met min sommen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blauw = kaartje met keersommen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rood = kaartje met plussommen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wit = rustmomentje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spelregels: dobbelen, kijken waar je op komt en de opdracht uitvoeren, kaartje weer onderop. Wie is er het eerst bij de finish?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/>
              <a:t>Er zijn geen uitkomsten kaartjes, samen kunnen de kinderen de som ook oplossen.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nl"/>
              <a:t>Leren van elkaar.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386150" y="132850"/>
            <a:ext cx="2401800" cy="23400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447925" y="2700975"/>
            <a:ext cx="2401800" cy="23400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6097000" y="132850"/>
            <a:ext cx="2401800" cy="2340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3206550" y="132850"/>
            <a:ext cx="2401800" cy="2340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Google Shape;194;p21"/>
          <p:cNvGraphicFramePr/>
          <p:nvPr/>
        </p:nvGraphicFramePr>
        <p:xfrm>
          <a:off x="527725" y="25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{869EBDB2-C6FB-4D34-AB67-35E11A214B2C}</a:tableStyleId>
              </a:tblPr>
              <a:tblGrid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400"/>
                        <a:t>      3 x 5</a:t>
                      </a:r>
                      <a:endParaRPr sz="2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000"/>
                        <a:t>      </a:t>
                      </a:r>
                      <a:r>
                        <a:rPr lang="nl" sz="2200"/>
                        <a:t>5 + 11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</a:t>
                      </a:r>
                      <a:r>
                        <a:rPr lang="nl" sz="2200"/>
                        <a:t>19 - 8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200"/>
                        <a:t>       </a:t>
                      </a:r>
                      <a:r>
                        <a:rPr lang="nl" sz="2200">
                          <a:solidFill>
                            <a:schemeClr val="dk1"/>
                          </a:solidFill>
                        </a:rPr>
                        <a:t>6 x 4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nl" sz="2200">
                          <a:solidFill>
                            <a:schemeClr val="dk1"/>
                          </a:solidFill>
                        </a:rPr>
                        <a:t>    12 + 5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17 - 5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4 x 3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9 + 8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20 - 5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8 x 2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7 + 8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</a:t>
                      </a:r>
                      <a:r>
                        <a:rPr lang="nl" sz="2200"/>
                        <a:t>12 - 8</a:t>
                      </a:r>
                      <a:endParaRPr sz="2200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 </a:t>
                      </a:r>
                      <a:r>
                        <a:rPr lang="nl" sz="2200"/>
                        <a:t>7 x 3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</a:t>
                      </a:r>
                      <a:r>
                        <a:rPr lang="nl" sz="2200"/>
                        <a:t>6 + 9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/>
                        <a:t>         </a:t>
                      </a:r>
                      <a:r>
                        <a:rPr lang="nl" sz="2200"/>
                        <a:t>14 - 7</a:t>
                      </a:r>
                      <a:endParaRPr sz="22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Office PowerPoint</Application>
  <PresentationFormat>Diavoorstelling (16:9)</PresentationFormat>
  <Paragraphs>177</Paragraphs>
  <Slides>11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2</cp:revision>
  <dcterms:modified xsi:type="dcterms:W3CDTF">2023-10-28T15:12:49Z</dcterms:modified>
</cp:coreProperties>
</file>