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6858000" cy="9144000" type="screen4x3"/>
  <p:notesSz cx="6889750" cy="100187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Stijl, lich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ijl, licht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782" autoAdjust="0"/>
    <p:restoredTop sz="94660"/>
  </p:normalViewPr>
  <p:slideViewPr>
    <p:cSldViewPr>
      <p:cViewPr varScale="1">
        <p:scale>
          <a:sx n="83" d="100"/>
          <a:sy n="83" d="100"/>
        </p:scale>
        <p:origin x="2910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7159" y="243839"/>
            <a:ext cx="6583680" cy="865632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364" y="1176501"/>
            <a:ext cx="5606415" cy="390144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4500" b="1" cap="all" baseline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1612" y="5159514"/>
            <a:ext cx="4931921" cy="1850887"/>
          </a:xfrm>
        </p:spPr>
        <p:txBody>
          <a:bodyPr>
            <a:normAutofit/>
          </a:bodyPr>
          <a:lstStyle>
            <a:lvl1pPr marL="0" indent="0" algn="ctr">
              <a:spcBef>
                <a:spcPts val="750"/>
              </a:spcBef>
              <a:buNone/>
              <a:defRPr sz="1350">
                <a:solidFill>
                  <a:srgbClr val="FFFFFF"/>
                </a:solidFill>
              </a:defRPr>
            </a:lvl1pPr>
            <a:lvl2pPr marL="257175" indent="0" algn="ctr">
              <a:buNone/>
              <a:defRPr sz="1350"/>
            </a:lvl2pPr>
            <a:lvl3pPr marL="514350" indent="0" algn="ctr">
              <a:buNone/>
              <a:defRPr sz="1350"/>
            </a:lvl3pPr>
            <a:lvl4pPr marL="771525" indent="0" algn="ctr">
              <a:buNone/>
              <a:defRPr sz="1125"/>
            </a:lvl4pPr>
            <a:lvl5pPr marL="1028700" indent="0" algn="ctr">
              <a:buNone/>
              <a:defRPr sz="1125"/>
            </a:lvl5pPr>
            <a:lvl6pPr marL="1285875" indent="0" algn="ctr">
              <a:buNone/>
              <a:defRPr sz="1125"/>
            </a:lvl6pPr>
            <a:lvl7pPr marL="1543050" indent="0" algn="ctr">
              <a:buNone/>
              <a:defRPr sz="1125"/>
            </a:lvl7pPr>
            <a:lvl8pPr marL="1800225" indent="0" algn="ctr">
              <a:buNone/>
              <a:defRPr sz="1125"/>
            </a:lvl8pPr>
            <a:lvl9pPr marL="2057400" indent="0" algn="ctr">
              <a:buNone/>
              <a:defRPr sz="1125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EE95DB0-17C7-498D-AE73-2EA69EFF7548}" type="datetimeFigureOut">
              <a:rPr lang="nl-NL" smtClean="0"/>
              <a:pPr/>
              <a:t>17-5-2024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>
            <a:off x="1112997" y="4978400"/>
            <a:ext cx="462915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4258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DB0-17C7-498D-AE73-2EA69EFF7548}" type="datetimeFigureOut">
              <a:rPr lang="nl-NL" smtClean="0"/>
              <a:pPr/>
              <a:t>17-5-2024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4252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1016000"/>
            <a:ext cx="1307306" cy="72136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2938" y="1016000"/>
            <a:ext cx="4179094" cy="72136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DB0-17C7-498D-AE73-2EA69EFF7548}" type="datetimeFigureOut">
              <a:rPr lang="nl-NL" smtClean="0"/>
              <a:pPr/>
              <a:t>17-5-2024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8948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750"/>
              </a:spcBef>
              <a:defRPr/>
            </a:lvl1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DB0-17C7-498D-AE73-2EA69EFF7548}" type="datetimeFigureOut">
              <a:rPr lang="nl-NL" smtClean="0"/>
              <a:pPr/>
              <a:t>17-5-2024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3785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64" y="1564767"/>
            <a:ext cx="5606415" cy="390144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4500" b="0" cap="all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1834" y="5539360"/>
            <a:ext cx="4932617" cy="1818408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>
                <a:solidFill>
                  <a:schemeClr val="accent1"/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DB0-17C7-498D-AE73-2EA69EFF7548}" type="datetimeFigureOut">
              <a:rPr lang="nl-NL" smtClean="0"/>
              <a:pPr/>
              <a:t>17-5-2024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/>
        </p:nvCxnSpPr>
        <p:spPr>
          <a:xfrm>
            <a:off x="1114425" y="5360544"/>
            <a:ext cx="462915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048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38" y="2743199"/>
            <a:ext cx="2674620" cy="5364480"/>
          </a:xfrm>
        </p:spPr>
        <p:txBody>
          <a:bodyPr/>
          <a:lstStyle>
            <a:lvl1pPr>
              <a:defRPr sz="1238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5532" y="2743200"/>
            <a:ext cx="2674620" cy="5364480"/>
          </a:xfrm>
        </p:spPr>
        <p:txBody>
          <a:bodyPr/>
          <a:lstStyle>
            <a:lvl1pPr>
              <a:defRPr sz="1238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DB0-17C7-498D-AE73-2EA69EFF7548}" type="datetimeFigureOut">
              <a:rPr lang="nl-NL" smtClean="0"/>
              <a:pPr/>
              <a:t>17-5-2024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2856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38" y="2668681"/>
            <a:ext cx="2674620" cy="103632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38" y="3628644"/>
            <a:ext cx="2674620" cy="4511040"/>
          </a:xfrm>
        </p:spPr>
        <p:txBody>
          <a:bodyPr/>
          <a:lstStyle>
            <a:lvl1pPr>
              <a:defRPr sz="1238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26410" y="2665376"/>
            <a:ext cx="2674620" cy="103632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26410" y="3625763"/>
            <a:ext cx="2674620" cy="4511040"/>
          </a:xfrm>
        </p:spPr>
        <p:txBody>
          <a:bodyPr/>
          <a:lstStyle>
            <a:lvl1pPr>
              <a:defRPr sz="1238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DB0-17C7-498D-AE73-2EA69EFF7548}" type="datetimeFigureOut">
              <a:rPr lang="nl-NL" smtClean="0"/>
              <a:pPr/>
              <a:t>17-5-2024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720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DB0-17C7-498D-AE73-2EA69EFF7548}" type="datetimeFigureOut">
              <a:rPr lang="nl-NL" smtClean="0"/>
              <a:pPr/>
              <a:t>17-5-2024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5008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DB0-17C7-498D-AE73-2EA69EFF7548}" type="datetimeFigureOut">
              <a:rPr lang="nl-NL" smtClean="0"/>
              <a:pPr/>
              <a:t>17-5-2024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492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38" y="1463040"/>
            <a:ext cx="2125980" cy="231648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25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6985" y="1463040"/>
            <a:ext cx="3112229" cy="6217920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938" y="3779520"/>
            <a:ext cx="2125980" cy="39014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956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DB0-17C7-498D-AE73-2EA69EFF7548}" type="datetimeFigureOut">
              <a:rPr lang="nl-NL" smtClean="0"/>
              <a:pPr/>
              <a:t>17-5-2024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3217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38" y="1463040"/>
            <a:ext cx="2125980" cy="231648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25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14331" y="1426464"/>
            <a:ext cx="3193277" cy="6193537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1575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938" y="3779520"/>
            <a:ext cx="2125980" cy="38404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956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DB0-17C7-498D-AE73-2EA69EFF7548}" type="datetimeFigureOut">
              <a:rPr lang="nl-NL" smtClean="0"/>
              <a:pPr/>
              <a:t>17-5-2024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9277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7160" y="243840"/>
            <a:ext cx="6583680" cy="865632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38" y="812800"/>
            <a:ext cx="5554980" cy="1808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39" y="2743200"/>
            <a:ext cx="5553490" cy="538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35" y="8298440"/>
            <a:ext cx="131010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accent1"/>
                </a:solidFill>
              </a:defRPr>
            </a:lvl1pPr>
          </a:lstStyle>
          <a:p>
            <a:fld id="{8EE95DB0-17C7-498D-AE73-2EA69EFF7548}" type="datetimeFigureOut">
              <a:rPr lang="nl-NL" smtClean="0"/>
              <a:pPr/>
              <a:t>17-5-2024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21396" y="8298440"/>
            <a:ext cx="265374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47862" y="8298440"/>
            <a:ext cx="95974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accent1"/>
                </a:solidFill>
              </a:defRPr>
            </a:lvl1pPr>
          </a:lstStyle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9784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28588" indent="-102870" algn="l" defTabSz="51435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SzPct val="80000"/>
        <a:buFont typeface="Corbel" pitchFamily="34" charset="0"/>
        <a:buChar char="•"/>
        <a:defRPr sz="15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57175" indent="-102870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SzPct val="80000"/>
        <a:buFont typeface="Corbel" pitchFamily="34" charset="0"/>
        <a:buChar char="•"/>
        <a:defRPr sz="1350" kern="1200">
          <a:solidFill>
            <a:schemeClr val="accent1"/>
          </a:solidFill>
          <a:latin typeface="+mn-lt"/>
          <a:ea typeface="+mn-ea"/>
          <a:cs typeface="+mn-cs"/>
        </a:defRPr>
      </a:lvl2pPr>
      <a:lvl3pPr marL="411480" indent="-102870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565785" indent="-102870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SzPct val="80000"/>
        <a:buFont typeface="Corbel" pitchFamily="34" charset="0"/>
        <a:buChar char="•"/>
        <a:defRPr sz="1050" kern="1200">
          <a:solidFill>
            <a:schemeClr val="accent1"/>
          </a:solidFill>
          <a:latin typeface="+mn-lt"/>
          <a:ea typeface="+mn-ea"/>
          <a:cs typeface="+mn-cs"/>
        </a:defRPr>
      </a:lvl4pPr>
      <a:lvl5pPr marL="690090" indent="-102870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SzPct val="80000"/>
        <a:buFont typeface="Corbel" pitchFamily="34" charset="0"/>
        <a:buChar char="•"/>
        <a:defRPr sz="1050" kern="1200">
          <a:solidFill>
            <a:schemeClr val="accent1"/>
          </a:solidFill>
          <a:latin typeface="+mn-lt"/>
          <a:ea typeface="+mn-ea"/>
          <a:cs typeface="+mn-cs"/>
        </a:defRPr>
      </a:lvl5pPr>
      <a:lvl6pPr marL="825000" indent="-128588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SzPct val="80000"/>
        <a:buFont typeface="Corbel" pitchFamily="34" charset="0"/>
        <a:buChar char="•"/>
        <a:defRPr sz="1050" kern="1200">
          <a:solidFill>
            <a:schemeClr val="accent1"/>
          </a:solidFill>
          <a:latin typeface="+mn-lt"/>
          <a:ea typeface="+mn-ea"/>
          <a:cs typeface="+mn-cs"/>
        </a:defRPr>
      </a:lvl6pPr>
      <a:lvl7pPr marL="975000" indent="-128588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SzPct val="80000"/>
        <a:buFont typeface="Corbel" pitchFamily="34" charset="0"/>
        <a:buChar char="•"/>
        <a:defRPr sz="105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125000" indent="-128588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SzPct val="80000"/>
        <a:buFont typeface="Corbel" pitchFamily="34" charset="0"/>
        <a:buChar char="•"/>
        <a:defRPr sz="105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275000" indent="-128588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SzPct val="80000"/>
        <a:buFont typeface="Corbel" pitchFamily="34" charset="0"/>
        <a:buChar char="•"/>
        <a:defRPr sz="105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7-us.googleusercontent.com/BHG69xO11VYA5qwOpO63C3OLr94ScN2Bn-8J4WBilLsRUubiD2LfMjQqWxklV7Myr8FkaEbtmHo6yJGL4YqjkcBfm3TAyA4UEehRQZ8wn_aGdWZgHi0HZlvn7KItm8qEmes8z0qIEqqQeyYDx4ckyedhZA=s20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179512"/>
            <a:ext cx="6624736" cy="878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908720" y="795064"/>
            <a:ext cx="5004556" cy="7305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1714500" y="1478845"/>
            <a:ext cx="3429000" cy="68018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x 12 = 12</a:t>
            </a:r>
            <a:endParaRPr lang="nl-NL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12 = 24</a:t>
            </a:r>
            <a:endParaRPr lang="nl-NL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x 12 = 36</a:t>
            </a:r>
            <a:endParaRPr lang="nl-NL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x 12 = 48</a:t>
            </a:r>
            <a:endParaRPr lang="nl-NL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12 = 60</a:t>
            </a:r>
            <a:endParaRPr lang="nl-NL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x 12 = 72</a:t>
            </a:r>
            <a:endParaRPr lang="nl-NL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x 12 = 84</a:t>
            </a:r>
            <a:endParaRPr lang="nl-NL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x 12 = 96</a:t>
            </a:r>
            <a:endParaRPr lang="nl-NL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9 x 12 = 108</a:t>
            </a:r>
            <a:endParaRPr lang="nl-NL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x 12 = 120</a:t>
            </a:r>
            <a:endParaRPr lang="nl-NL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4724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7-us.googleusercontent.com/BHG69xO11VYA5qwOpO63C3OLr94ScN2Bn-8J4WBilLsRUubiD2LfMjQqWxklV7Myr8FkaEbtmHo6yJGL4YqjkcBfm3TAyA4UEehRQZ8wn_aGdWZgHi0HZlvn7KItm8qEmes8z0qIEqqQeyYDx4ckyedhZA=s20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179512"/>
            <a:ext cx="6624736" cy="878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908720" y="795064"/>
            <a:ext cx="5004556" cy="7305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4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nl-NL" sz="4000" dirty="0" smtClean="0">
                <a:solidFill>
                  <a:srgbClr val="000000"/>
                </a:solidFill>
                <a:latin typeface="Arial" panose="020B0604020202020204" pitchFamily="34" charset="0"/>
              </a:rPr>
              <a:t>1 </a:t>
            </a:r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</a:rPr>
              <a:t>x 3 = 3</a:t>
            </a:r>
            <a:endParaRPr lang="nl-NL" sz="4000" dirty="0"/>
          </a:p>
          <a:p>
            <a:pPr algn="ctr"/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</a:rPr>
              <a:t>2 x 3 = 6</a:t>
            </a:r>
            <a:endParaRPr lang="nl-NL" sz="4000" dirty="0"/>
          </a:p>
          <a:p>
            <a:pPr algn="ctr"/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</a:rPr>
              <a:t>3 x 3 = 9</a:t>
            </a:r>
            <a:endParaRPr lang="nl-NL" sz="4000" dirty="0"/>
          </a:p>
          <a:p>
            <a:pPr algn="ctr"/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</a:rPr>
              <a:t>  4 x 3 = 12</a:t>
            </a:r>
            <a:endParaRPr lang="nl-NL" sz="4000" dirty="0"/>
          </a:p>
          <a:p>
            <a:pPr algn="ctr"/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</a:rPr>
              <a:t>  5 x 3 = 15</a:t>
            </a:r>
            <a:endParaRPr lang="nl-NL" sz="4000" dirty="0"/>
          </a:p>
          <a:p>
            <a:pPr algn="ctr"/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</a:rPr>
              <a:t>  6 x 3 = 18</a:t>
            </a:r>
            <a:endParaRPr lang="nl-NL" sz="4000" dirty="0"/>
          </a:p>
          <a:p>
            <a:pPr algn="ctr"/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</a:rPr>
              <a:t>  7 x 3 = 21</a:t>
            </a:r>
            <a:endParaRPr lang="nl-NL" sz="4000" dirty="0"/>
          </a:p>
          <a:p>
            <a:pPr algn="ctr"/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</a:rPr>
              <a:t>  8 x 3 = 24</a:t>
            </a:r>
            <a:endParaRPr lang="nl-NL" sz="4000" dirty="0"/>
          </a:p>
          <a:p>
            <a:pPr algn="ctr"/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</a:rPr>
              <a:t>  9 x 3 = 27</a:t>
            </a:r>
            <a:endParaRPr lang="nl-NL" sz="4000" dirty="0"/>
          </a:p>
          <a:p>
            <a:pPr algn="ctr"/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</a:rPr>
              <a:t>10 x 3 = 30</a:t>
            </a:r>
            <a:endParaRPr lang="nl-NL" sz="4000" dirty="0"/>
          </a:p>
          <a:p>
            <a:r>
              <a:rPr lang="nl-NL" sz="4000" dirty="0"/>
              <a:t/>
            </a:r>
            <a:br>
              <a:rPr lang="nl-NL" sz="4000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6614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7-us.googleusercontent.com/BHG69xO11VYA5qwOpO63C3OLr94ScN2Bn-8J4WBilLsRUubiD2LfMjQqWxklV7Myr8FkaEbtmHo6yJGL4YqjkcBfm3TAyA4UEehRQZ8wn_aGdWZgHi0HZlvn7KItm8qEmes8z0qIEqqQeyYDx4ckyedhZA=s20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179512"/>
            <a:ext cx="6624736" cy="878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908720" y="795064"/>
            <a:ext cx="5004556" cy="7305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4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nl-NL" sz="4000" dirty="0" smtClean="0">
                <a:solidFill>
                  <a:srgbClr val="000000"/>
                </a:solidFill>
                <a:latin typeface="Arial" panose="020B0604020202020204" pitchFamily="34" charset="0"/>
              </a:rPr>
              <a:t>1 </a:t>
            </a:r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</a:rPr>
              <a:t>x 2 = 2</a:t>
            </a:r>
            <a:endParaRPr lang="nl-NL" sz="4000" dirty="0"/>
          </a:p>
          <a:p>
            <a:pPr algn="ctr"/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</a:rPr>
              <a:t>2 x 2 = 4</a:t>
            </a:r>
            <a:endParaRPr lang="nl-NL" sz="4000" dirty="0"/>
          </a:p>
          <a:p>
            <a:pPr algn="ctr"/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</a:rPr>
              <a:t>3 x 2 = 6</a:t>
            </a:r>
            <a:endParaRPr lang="nl-NL" sz="4000" dirty="0"/>
          </a:p>
          <a:p>
            <a:pPr algn="ctr"/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</a:rPr>
              <a:t>4 x 2 = 8</a:t>
            </a:r>
            <a:endParaRPr lang="nl-NL" sz="4000" dirty="0"/>
          </a:p>
          <a:p>
            <a:pPr algn="ctr"/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</a:rPr>
              <a:t>  5 x 2 = 10</a:t>
            </a:r>
            <a:endParaRPr lang="nl-NL" sz="4000" dirty="0"/>
          </a:p>
          <a:p>
            <a:pPr algn="ctr"/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</a:rPr>
              <a:t>  6 x 2 = 12</a:t>
            </a:r>
            <a:endParaRPr lang="nl-NL" sz="4000" dirty="0"/>
          </a:p>
          <a:p>
            <a:pPr algn="ctr"/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</a:rPr>
              <a:t>  7 x 2 = 14</a:t>
            </a:r>
            <a:endParaRPr lang="nl-NL" sz="4000" dirty="0"/>
          </a:p>
          <a:p>
            <a:pPr algn="ctr"/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</a:rPr>
              <a:t>  8 x 2 = 16</a:t>
            </a:r>
            <a:endParaRPr lang="nl-NL" sz="4000" dirty="0"/>
          </a:p>
          <a:p>
            <a:pPr algn="ctr"/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</a:rPr>
              <a:t>  9 x 2 = 18</a:t>
            </a:r>
            <a:endParaRPr lang="nl-NL" sz="4000" dirty="0"/>
          </a:p>
          <a:p>
            <a:pPr algn="ctr"/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</a:rPr>
              <a:t>10 x 2 = 20</a:t>
            </a:r>
            <a:endParaRPr lang="nl-NL" sz="4000" dirty="0"/>
          </a:p>
          <a:p>
            <a:r>
              <a:rPr lang="nl-NL" sz="4000" dirty="0"/>
              <a:t/>
            </a:r>
            <a:br>
              <a:rPr lang="nl-NL" sz="4000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0240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7-us.googleusercontent.com/BHG69xO11VYA5qwOpO63C3OLr94ScN2Bn-8J4WBilLsRUubiD2LfMjQqWxklV7Myr8FkaEbtmHo6yJGL4YqjkcBfm3TAyA4UEehRQZ8wn_aGdWZgHi0HZlvn7KItm8qEmes8z0qIEqqQeyYDx4ckyedhZA=s20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179512"/>
            <a:ext cx="6624736" cy="878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908720" y="795064"/>
            <a:ext cx="5004556" cy="7305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4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nl-NL" sz="4000" dirty="0" smtClean="0">
                <a:solidFill>
                  <a:srgbClr val="000000"/>
                </a:solidFill>
                <a:latin typeface="Arial" panose="020B0604020202020204" pitchFamily="34" charset="0"/>
              </a:rPr>
              <a:t>1 </a:t>
            </a:r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</a:rPr>
              <a:t>x 1 = 1</a:t>
            </a:r>
            <a:endParaRPr lang="nl-NL" sz="4000" dirty="0"/>
          </a:p>
          <a:p>
            <a:pPr algn="ctr"/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</a:rPr>
              <a:t>2 x 1 = 2</a:t>
            </a:r>
            <a:endParaRPr lang="nl-NL" sz="4000" dirty="0"/>
          </a:p>
          <a:p>
            <a:pPr algn="ctr"/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</a:rPr>
              <a:t>3 x 1 = 3</a:t>
            </a:r>
            <a:endParaRPr lang="nl-NL" sz="4000" dirty="0"/>
          </a:p>
          <a:p>
            <a:pPr algn="ctr"/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</a:rPr>
              <a:t>4 x 1 = 4</a:t>
            </a:r>
            <a:endParaRPr lang="nl-NL" sz="4000" dirty="0"/>
          </a:p>
          <a:p>
            <a:pPr algn="ctr"/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</a:rPr>
              <a:t>5 x 1 = 5</a:t>
            </a:r>
            <a:endParaRPr lang="nl-NL" sz="4000" dirty="0"/>
          </a:p>
          <a:p>
            <a:pPr algn="ctr"/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</a:rPr>
              <a:t>6 x 1 = 6</a:t>
            </a:r>
            <a:endParaRPr lang="nl-NL" sz="4000" dirty="0"/>
          </a:p>
          <a:p>
            <a:pPr algn="ctr"/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</a:rPr>
              <a:t>7 x 1 = 7</a:t>
            </a:r>
            <a:endParaRPr lang="nl-NL" sz="4000" dirty="0"/>
          </a:p>
          <a:p>
            <a:pPr algn="ctr"/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</a:rPr>
              <a:t>8 x 1 = 8</a:t>
            </a:r>
            <a:endParaRPr lang="nl-NL" sz="4000" dirty="0"/>
          </a:p>
          <a:p>
            <a:pPr algn="ctr"/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</a:rPr>
              <a:t>9 x 1 = 9</a:t>
            </a:r>
            <a:endParaRPr lang="nl-NL" sz="4000" dirty="0"/>
          </a:p>
          <a:p>
            <a:pPr algn="ctr"/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</a:rPr>
              <a:t>10 x 1 = 10</a:t>
            </a:r>
            <a:endParaRPr lang="nl-NL" sz="4000" dirty="0"/>
          </a:p>
          <a:p>
            <a:r>
              <a:rPr lang="nl-NL" sz="4000" dirty="0"/>
              <a:t/>
            </a:r>
            <a:br>
              <a:rPr lang="nl-NL" sz="4000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91846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7-us.googleusercontent.com/BHG69xO11VYA5qwOpO63C3OLr94ScN2Bn-8J4WBilLsRUubiD2LfMjQqWxklV7Myr8FkaEbtmHo6yJGL4YqjkcBfm3TAyA4UEehRQZ8wn_aGdWZgHi0HZlvn7KItm8qEmes8z0qIEqqQeyYDx4ckyedhZA=s20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179512"/>
            <a:ext cx="6624736" cy="878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908720" y="795064"/>
            <a:ext cx="5004556" cy="7305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4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1 </a:t>
            </a:r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</a:rPr>
              <a:t>x 11 = 11</a:t>
            </a:r>
            <a:endParaRPr lang="nl-NL" sz="4000" dirty="0"/>
          </a:p>
          <a:p>
            <a:pPr algn="ctr"/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</a:rPr>
              <a:t>  2 x 11 = 22</a:t>
            </a:r>
            <a:endParaRPr lang="nl-NL" sz="4000" dirty="0"/>
          </a:p>
          <a:p>
            <a:pPr algn="ctr"/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</a:rPr>
              <a:t>  3 x 11 = 33</a:t>
            </a:r>
            <a:endParaRPr lang="nl-NL" sz="4000" dirty="0"/>
          </a:p>
          <a:p>
            <a:pPr algn="ctr"/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</a:rPr>
              <a:t>  4 x 11 = 44</a:t>
            </a:r>
            <a:endParaRPr lang="nl-NL" sz="4000" dirty="0"/>
          </a:p>
          <a:p>
            <a:pPr algn="ctr"/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</a:rPr>
              <a:t>  5 x 11 = 55</a:t>
            </a:r>
            <a:endParaRPr lang="nl-NL" sz="4000" dirty="0"/>
          </a:p>
          <a:p>
            <a:pPr algn="ctr"/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</a:rPr>
              <a:t>  6 x 11 = 66</a:t>
            </a:r>
            <a:endParaRPr lang="nl-NL" sz="4000" dirty="0"/>
          </a:p>
          <a:p>
            <a:pPr algn="ctr"/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</a:rPr>
              <a:t>  7 x 11 = 77</a:t>
            </a:r>
            <a:endParaRPr lang="nl-NL" sz="4000" dirty="0"/>
          </a:p>
          <a:p>
            <a:pPr algn="ctr"/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</a:rPr>
              <a:t>  8 x 11 = 88</a:t>
            </a:r>
            <a:endParaRPr lang="nl-NL" sz="4000" dirty="0"/>
          </a:p>
          <a:p>
            <a:pPr algn="ctr"/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</a:rPr>
              <a:t>  9 x 11 = 99</a:t>
            </a:r>
            <a:endParaRPr lang="nl-NL" sz="4000" dirty="0"/>
          </a:p>
          <a:p>
            <a:pPr algn="ctr"/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</a:rPr>
              <a:t>  10 x 11 = 110</a:t>
            </a:r>
            <a:endParaRPr lang="nl-NL" sz="4000" dirty="0"/>
          </a:p>
          <a:p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12746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7-us.googleusercontent.com/BHG69xO11VYA5qwOpO63C3OLr94ScN2Bn-8J4WBilLsRUubiD2LfMjQqWxklV7Myr8FkaEbtmHo6yJGL4YqjkcBfm3TAyA4UEehRQZ8wn_aGdWZgHi0HZlvn7KItm8qEmes8z0qIEqqQeyYDx4ckyedhZA=s20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179512"/>
            <a:ext cx="6624736" cy="878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908720" y="795064"/>
            <a:ext cx="5004556" cy="7305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4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nl-NL" sz="4000" dirty="0" smtClean="0">
                <a:solidFill>
                  <a:srgbClr val="000000"/>
                </a:solidFill>
                <a:latin typeface="Arial" panose="020B0604020202020204" pitchFamily="34" charset="0"/>
              </a:rPr>
              <a:t>1 </a:t>
            </a:r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</a:rPr>
              <a:t>x 10 = 10</a:t>
            </a:r>
            <a:endParaRPr lang="nl-NL" sz="4000" dirty="0"/>
          </a:p>
          <a:p>
            <a:pPr algn="ctr"/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</a:rPr>
              <a:t>2 x 10 = 20</a:t>
            </a:r>
            <a:endParaRPr lang="nl-NL" sz="4000" dirty="0"/>
          </a:p>
          <a:p>
            <a:pPr algn="ctr"/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</a:rPr>
              <a:t>3 x 10 = 30</a:t>
            </a:r>
            <a:endParaRPr lang="nl-NL" sz="4000" dirty="0"/>
          </a:p>
          <a:p>
            <a:pPr algn="ctr"/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</a:rPr>
              <a:t>4 x 10 = 40</a:t>
            </a:r>
            <a:endParaRPr lang="nl-NL" sz="4000" dirty="0"/>
          </a:p>
          <a:p>
            <a:pPr algn="ctr"/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</a:rPr>
              <a:t>5 x 10 = 50</a:t>
            </a:r>
            <a:endParaRPr lang="nl-NL" sz="4000" dirty="0"/>
          </a:p>
          <a:p>
            <a:pPr algn="ctr"/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</a:rPr>
              <a:t>6 x 10 = 60</a:t>
            </a:r>
            <a:endParaRPr lang="nl-NL" sz="4000" dirty="0"/>
          </a:p>
          <a:p>
            <a:pPr algn="ctr"/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</a:rPr>
              <a:t>7 x 10 = 70</a:t>
            </a:r>
            <a:endParaRPr lang="nl-NL" sz="4000" dirty="0"/>
          </a:p>
          <a:p>
            <a:pPr algn="ctr"/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</a:rPr>
              <a:t>8 x 10 = 80</a:t>
            </a:r>
            <a:endParaRPr lang="nl-NL" sz="4000" dirty="0"/>
          </a:p>
          <a:p>
            <a:pPr algn="ctr"/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</a:rPr>
              <a:t>9 x 10 = 90</a:t>
            </a:r>
            <a:endParaRPr lang="nl-NL" sz="4000" dirty="0"/>
          </a:p>
          <a:p>
            <a:pPr algn="ctr"/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</a:rPr>
              <a:t>10 x 10 = 100</a:t>
            </a:r>
            <a:endParaRPr lang="nl-NL" sz="4000" dirty="0"/>
          </a:p>
          <a:p>
            <a:r>
              <a:rPr lang="nl-NL" sz="4000" dirty="0"/>
              <a:t/>
            </a:r>
            <a:br>
              <a:rPr lang="nl-NL" sz="4000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24030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7-us.googleusercontent.com/BHG69xO11VYA5qwOpO63C3OLr94ScN2Bn-8J4WBilLsRUubiD2LfMjQqWxklV7Myr8FkaEbtmHo6yJGL4YqjkcBfm3TAyA4UEehRQZ8wn_aGdWZgHi0HZlvn7KItm8qEmes8z0qIEqqQeyYDx4ckyedhZA=s20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179512"/>
            <a:ext cx="6624736" cy="878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908720" y="795064"/>
            <a:ext cx="5004556" cy="7305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4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nl-NL" sz="4000" dirty="0" smtClean="0">
                <a:solidFill>
                  <a:srgbClr val="000000"/>
                </a:solidFill>
                <a:latin typeface="Arial" panose="020B0604020202020204" pitchFamily="34" charset="0"/>
              </a:rPr>
              <a:t>1 </a:t>
            </a:r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</a:rPr>
              <a:t>x 9 = 9</a:t>
            </a:r>
            <a:endParaRPr lang="nl-NL" sz="4000" dirty="0"/>
          </a:p>
          <a:p>
            <a:pPr algn="ctr"/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</a:rPr>
              <a:t>  2 x 9 = 18</a:t>
            </a:r>
            <a:endParaRPr lang="nl-NL" sz="4000" dirty="0"/>
          </a:p>
          <a:p>
            <a:pPr algn="ctr"/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</a:rPr>
              <a:t>  3 x 9 = 27</a:t>
            </a:r>
            <a:endParaRPr lang="nl-NL" sz="4000" dirty="0"/>
          </a:p>
          <a:p>
            <a:pPr algn="ctr"/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</a:rPr>
              <a:t>  4 x 9 = 36</a:t>
            </a:r>
            <a:endParaRPr lang="nl-NL" sz="4000" dirty="0"/>
          </a:p>
          <a:p>
            <a:pPr algn="ctr"/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</a:rPr>
              <a:t>  5 x 9 = 45</a:t>
            </a:r>
            <a:endParaRPr lang="nl-NL" sz="4000" dirty="0"/>
          </a:p>
          <a:p>
            <a:pPr algn="ctr"/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</a:rPr>
              <a:t>  6 x 9 = 54</a:t>
            </a:r>
            <a:endParaRPr lang="nl-NL" sz="4000" dirty="0"/>
          </a:p>
          <a:p>
            <a:pPr algn="ctr"/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</a:rPr>
              <a:t>  7 x 9 = 63</a:t>
            </a:r>
            <a:endParaRPr lang="nl-NL" sz="4000" dirty="0"/>
          </a:p>
          <a:p>
            <a:pPr algn="ctr"/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</a:rPr>
              <a:t>  8 x 9 = 72</a:t>
            </a:r>
            <a:endParaRPr lang="nl-NL" sz="4000" dirty="0"/>
          </a:p>
          <a:p>
            <a:pPr algn="ctr"/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</a:rPr>
              <a:t>  9 x 9 = 81</a:t>
            </a:r>
            <a:endParaRPr lang="nl-NL" sz="4000" dirty="0"/>
          </a:p>
          <a:p>
            <a:pPr algn="ctr"/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</a:rPr>
              <a:t>10 x 9 = 90</a:t>
            </a:r>
            <a:endParaRPr lang="nl-NL" sz="4000" dirty="0"/>
          </a:p>
          <a:p>
            <a:r>
              <a:rPr lang="nl-NL" sz="4000" dirty="0"/>
              <a:t/>
            </a:r>
            <a:br>
              <a:rPr lang="nl-NL" sz="4000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64249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7-us.googleusercontent.com/BHG69xO11VYA5qwOpO63C3OLr94ScN2Bn-8J4WBilLsRUubiD2LfMjQqWxklV7Myr8FkaEbtmHo6yJGL4YqjkcBfm3TAyA4UEehRQZ8wn_aGdWZgHi0HZlvn7KItm8qEmes8z0qIEqqQeyYDx4ckyedhZA=s20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179512"/>
            <a:ext cx="6624736" cy="878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908720" y="795064"/>
            <a:ext cx="5004556" cy="7305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4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nl-NL" sz="4000" dirty="0" smtClean="0">
                <a:solidFill>
                  <a:srgbClr val="000000"/>
                </a:solidFill>
                <a:latin typeface="Arial" panose="020B0604020202020204" pitchFamily="34" charset="0"/>
              </a:rPr>
              <a:t>1 </a:t>
            </a:r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</a:rPr>
              <a:t>x 8 = 8</a:t>
            </a:r>
            <a:endParaRPr lang="nl-NL" sz="4000" dirty="0"/>
          </a:p>
          <a:p>
            <a:pPr algn="ctr"/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</a:rPr>
              <a:t>  2 x 8 = 16</a:t>
            </a:r>
            <a:endParaRPr lang="nl-NL" sz="4000" dirty="0"/>
          </a:p>
          <a:p>
            <a:pPr algn="ctr"/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</a:rPr>
              <a:t>  3 x 8 = 24</a:t>
            </a:r>
            <a:endParaRPr lang="nl-NL" sz="4000" dirty="0"/>
          </a:p>
          <a:p>
            <a:pPr algn="ctr"/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</a:rPr>
              <a:t>  4 x 8 = 32</a:t>
            </a:r>
            <a:endParaRPr lang="nl-NL" sz="4000" dirty="0"/>
          </a:p>
          <a:p>
            <a:pPr algn="ctr"/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</a:rPr>
              <a:t>  5 x 8 = 40</a:t>
            </a:r>
            <a:endParaRPr lang="nl-NL" sz="4000" dirty="0"/>
          </a:p>
          <a:p>
            <a:pPr algn="ctr"/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</a:rPr>
              <a:t>  6 x 8 = 48</a:t>
            </a:r>
            <a:endParaRPr lang="nl-NL" sz="4000" dirty="0"/>
          </a:p>
          <a:p>
            <a:pPr algn="ctr"/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</a:rPr>
              <a:t>  7 x 8 = 56</a:t>
            </a:r>
            <a:endParaRPr lang="nl-NL" sz="4000" dirty="0"/>
          </a:p>
          <a:p>
            <a:pPr algn="ctr"/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</a:rPr>
              <a:t>  8 x 8 = 64</a:t>
            </a:r>
            <a:endParaRPr lang="nl-NL" sz="4000" dirty="0"/>
          </a:p>
          <a:p>
            <a:pPr algn="ctr"/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</a:rPr>
              <a:t>  9 x 8 = 72</a:t>
            </a:r>
            <a:endParaRPr lang="nl-NL" sz="4000" dirty="0"/>
          </a:p>
          <a:p>
            <a:pPr algn="ctr"/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</a:rPr>
              <a:t>10 x 8 = 80</a:t>
            </a:r>
            <a:endParaRPr lang="nl-NL" sz="4000" dirty="0"/>
          </a:p>
          <a:p>
            <a:r>
              <a:rPr lang="nl-NL" sz="4000" dirty="0"/>
              <a:t/>
            </a:r>
            <a:br>
              <a:rPr lang="nl-NL" sz="4000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3431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7-us.googleusercontent.com/BHG69xO11VYA5qwOpO63C3OLr94ScN2Bn-8J4WBilLsRUubiD2LfMjQqWxklV7Myr8FkaEbtmHo6yJGL4YqjkcBfm3TAyA4UEehRQZ8wn_aGdWZgHi0HZlvn7KItm8qEmes8z0qIEqqQeyYDx4ckyedhZA=s20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179512"/>
            <a:ext cx="6624736" cy="878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908720" y="795064"/>
            <a:ext cx="5004556" cy="7305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4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nl-NL" sz="4000" dirty="0" smtClean="0">
                <a:solidFill>
                  <a:srgbClr val="000000"/>
                </a:solidFill>
                <a:latin typeface="Arial" panose="020B0604020202020204" pitchFamily="34" charset="0"/>
              </a:rPr>
              <a:t>1 </a:t>
            </a:r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</a:rPr>
              <a:t>x 7 = 7</a:t>
            </a:r>
            <a:endParaRPr lang="nl-NL" sz="4000" dirty="0"/>
          </a:p>
          <a:p>
            <a:pPr algn="ctr"/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</a:rPr>
              <a:t>  2 x 7 = 14</a:t>
            </a:r>
            <a:endParaRPr lang="nl-NL" sz="4000" dirty="0"/>
          </a:p>
          <a:p>
            <a:pPr algn="ctr"/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</a:rPr>
              <a:t>  3 x 7 = 21</a:t>
            </a:r>
            <a:endParaRPr lang="nl-NL" sz="4000" dirty="0"/>
          </a:p>
          <a:p>
            <a:pPr algn="ctr"/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</a:rPr>
              <a:t>  4 x 7 = 28</a:t>
            </a:r>
            <a:endParaRPr lang="nl-NL" sz="4000" dirty="0"/>
          </a:p>
          <a:p>
            <a:pPr algn="ctr"/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</a:rPr>
              <a:t>  5 x 7 = 35</a:t>
            </a:r>
            <a:endParaRPr lang="nl-NL" sz="4000" dirty="0"/>
          </a:p>
          <a:p>
            <a:pPr algn="ctr"/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</a:rPr>
              <a:t>  6 x 7 = 42</a:t>
            </a:r>
            <a:endParaRPr lang="nl-NL" sz="4000" dirty="0"/>
          </a:p>
          <a:p>
            <a:pPr algn="ctr"/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</a:rPr>
              <a:t>  7 x 7 = 49</a:t>
            </a:r>
            <a:endParaRPr lang="nl-NL" sz="4000" dirty="0"/>
          </a:p>
          <a:p>
            <a:pPr algn="ctr"/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</a:rPr>
              <a:t>  8 x 7 = 56</a:t>
            </a:r>
            <a:endParaRPr lang="nl-NL" sz="4000" dirty="0"/>
          </a:p>
          <a:p>
            <a:pPr algn="ctr"/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</a:rPr>
              <a:t>  9 x 7 = 63</a:t>
            </a:r>
            <a:endParaRPr lang="nl-NL" sz="4000" dirty="0"/>
          </a:p>
          <a:p>
            <a:pPr algn="ctr"/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</a:rPr>
              <a:t>10 x 7 = 70</a:t>
            </a:r>
            <a:endParaRPr lang="nl-NL" sz="4000" dirty="0"/>
          </a:p>
          <a:p>
            <a:r>
              <a:rPr lang="nl-NL" sz="4000" dirty="0"/>
              <a:t/>
            </a:r>
            <a:br>
              <a:rPr lang="nl-NL" sz="4000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35315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7-us.googleusercontent.com/BHG69xO11VYA5qwOpO63C3OLr94ScN2Bn-8J4WBilLsRUubiD2LfMjQqWxklV7Myr8FkaEbtmHo6yJGL4YqjkcBfm3TAyA4UEehRQZ8wn_aGdWZgHi0HZlvn7KItm8qEmes8z0qIEqqQeyYDx4ckyedhZA=s20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179512"/>
            <a:ext cx="6624736" cy="878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908720" y="795064"/>
            <a:ext cx="5004556" cy="7305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4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nl-NL" sz="4000" dirty="0" smtClean="0">
                <a:solidFill>
                  <a:srgbClr val="000000"/>
                </a:solidFill>
                <a:latin typeface="Arial" panose="020B0604020202020204" pitchFamily="34" charset="0"/>
              </a:rPr>
              <a:t>1 </a:t>
            </a:r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</a:rPr>
              <a:t>x 6 = 6</a:t>
            </a:r>
            <a:endParaRPr lang="nl-NL" sz="4000" dirty="0"/>
          </a:p>
          <a:p>
            <a:pPr algn="ctr"/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</a:rPr>
              <a:t>  2 x 6 = 12</a:t>
            </a:r>
            <a:endParaRPr lang="nl-NL" sz="4000" dirty="0"/>
          </a:p>
          <a:p>
            <a:pPr algn="ctr"/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</a:rPr>
              <a:t>  3 x 6 = 18</a:t>
            </a:r>
            <a:endParaRPr lang="nl-NL" sz="4000" dirty="0"/>
          </a:p>
          <a:p>
            <a:pPr algn="ctr"/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</a:rPr>
              <a:t>  4 x 6 = 24</a:t>
            </a:r>
            <a:endParaRPr lang="nl-NL" sz="4000" dirty="0"/>
          </a:p>
          <a:p>
            <a:pPr algn="ctr"/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</a:rPr>
              <a:t>  5 x 6 = 30</a:t>
            </a:r>
            <a:endParaRPr lang="nl-NL" sz="4000" dirty="0"/>
          </a:p>
          <a:p>
            <a:pPr algn="ctr"/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</a:rPr>
              <a:t>  6 x 6 = 36</a:t>
            </a:r>
            <a:endParaRPr lang="nl-NL" sz="4000" dirty="0"/>
          </a:p>
          <a:p>
            <a:pPr algn="ctr"/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</a:rPr>
              <a:t>  7 x 6 = 42</a:t>
            </a:r>
            <a:endParaRPr lang="nl-NL" sz="4000" dirty="0"/>
          </a:p>
          <a:p>
            <a:pPr algn="ctr"/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</a:rPr>
              <a:t>  8 x 6 = 48</a:t>
            </a:r>
            <a:endParaRPr lang="nl-NL" sz="4000" dirty="0"/>
          </a:p>
          <a:p>
            <a:pPr algn="ctr"/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</a:rPr>
              <a:t>  9 x 6 = 54</a:t>
            </a:r>
            <a:endParaRPr lang="nl-NL" sz="4000" dirty="0"/>
          </a:p>
          <a:p>
            <a:pPr algn="ctr"/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</a:rPr>
              <a:t>10 x 6 = 60</a:t>
            </a:r>
            <a:endParaRPr lang="nl-NL" sz="4000" dirty="0"/>
          </a:p>
          <a:p>
            <a:r>
              <a:rPr lang="nl-NL" sz="4000" dirty="0"/>
              <a:t/>
            </a:r>
            <a:br>
              <a:rPr lang="nl-NL" sz="4000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0414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7-us.googleusercontent.com/BHG69xO11VYA5qwOpO63C3OLr94ScN2Bn-8J4WBilLsRUubiD2LfMjQqWxklV7Myr8FkaEbtmHo6yJGL4YqjkcBfm3TAyA4UEehRQZ8wn_aGdWZgHi0HZlvn7KItm8qEmes8z0qIEqqQeyYDx4ckyedhZA=s20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179512"/>
            <a:ext cx="6624736" cy="878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908720" y="795064"/>
            <a:ext cx="5004556" cy="7305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4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nl-NL" sz="4000" dirty="0" smtClean="0">
                <a:solidFill>
                  <a:srgbClr val="000000"/>
                </a:solidFill>
                <a:latin typeface="Arial" panose="020B0604020202020204" pitchFamily="34" charset="0"/>
              </a:rPr>
              <a:t>1 </a:t>
            </a:r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</a:rPr>
              <a:t>x 5 = 5</a:t>
            </a:r>
            <a:endParaRPr lang="nl-NL" sz="4000" dirty="0"/>
          </a:p>
          <a:p>
            <a:pPr algn="ctr"/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</a:rPr>
              <a:t>  2 x 5 = 10</a:t>
            </a:r>
            <a:endParaRPr lang="nl-NL" sz="4000" dirty="0"/>
          </a:p>
          <a:p>
            <a:pPr algn="ctr"/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</a:rPr>
              <a:t>  3 x 5 = 15</a:t>
            </a:r>
            <a:endParaRPr lang="nl-NL" sz="4000" dirty="0"/>
          </a:p>
          <a:p>
            <a:pPr algn="ctr"/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</a:rPr>
              <a:t>  4 x 5 = 20</a:t>
            </a:r>
            <a:endParaRPr lang="nl-NL" sz="4000" dirty="0"/>
          </a:p>
          <a:p>
            <a:pPr algn="ctr"/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</a:rPr>
              <a:t>  5 x 5 = 25</a:t>
            </a:r>
            <a:endParaRPr lang="nl-NL" sz="4000" dirty="0"/>
          </a:p>
          <a:p>
            <a:pPr algn="ctr"/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</a:rPr>
              <a:t>  6 x 5 = 30</a:t>
            </a:r>
            <a:endParaRPr lang="nl-NL" sz="4000" dirty="0"/>
          </a:p>
          <a:p>
            <a:pPr algn="ctr"/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</a:rPr>
              <a:t>  7 x 5 = 35</a:t>
            </a:r>
            <a:endParaRPr lang="nl-NL" sz="4000" dirty="0"/>
          </a:p>
          <a:p>
            <a:pPr algn="ctr"/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</a:rPr>
              <a:t>  8 x 5 = 40</a:t>
            </a:r>
            <a:endParaRPr lang="nl-NL" sz="4000" dirty="0"/>
          </a:p>
          <a:p>
            <a:pPr algn="ctr"/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</a:rPr>
              <a:t>  9 x 5 = 45</a:t>
            </a:r>
            <a:endParaRPr lang="nl-NL" sz="4000" dirty="0"/>
          </a:p>
          <a:p>
            <a:pPr algn="ctr"/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</a:rPr>
              <a:t>10 x 5 = 50</a:t>
            </a:r>
            <a:endParaRPr lang="nl-NL" sz="4000" dirty="0"/>
          </a:p>
          <a:p>
            <a:r>
              <a:rPr lang="nl-NL" sz="4000" dirty="0"/>
              <a:t/>
            </a:r>
            <a:br>
              <a:rPr lang="nl-NL" sz="4000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36279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7-us.googleusercontent.com/BHG69xO11VYA5qwOpO63C3OLr94ScN2Bn-8J4WBilLsRUubiD2LfMjQqWxklV7Myr8FkaEbtmHo6yJGL4YqjkcBfm3TAyA4UEehRQZ8wn_aGdWZgHi0HZlvn7KItm8qEmes8z0qIEqqQeyYDx4ckyedhZA=s20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179512"/>
            <a:ext cx="6624736" cy="878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908720" y="795064"/>
            <a:ext cx="5004556" cy="7305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4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nl-NL" sz="4000" dirty="0" smtClean="0">
                <a:solidFill>
                  <a:srgbClr val="000000"/>
                </a:solidFill>
                <a:latin typeface="Arial" panose="020B0604020202020204" pitchFamily="34" charset="0"/>
              </a:rPr>
              <a:t>1 </a:t>
            </a:r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</a:rPr>
              <a:t>x 4 = 4</a:t>
            </a:r>
            <a:endParaRPr lang="nl-NL" sz="4000" dirty="0"/>
          </a:p>
          <a:p>
            <a:pPr algn="ctr"/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</a:rPr>
              <a:t>2 x 4 = 8</a:t>
            </a:r>
            <a:endParaRPr lang="nl-NL" sz="4000" dirty="0"/>
          </a:p>
          <a:p>
            <a:pPr algn="ctr"/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</a:rPr>
              <a:t>  3 x 4 = 12</a:t>
            </a:r>
            <a:endParaRPr lang="nl-NL" sz="4000" dirty="0"/>
          </a:p>
          <a:p>
            <a:pPr algn="ctr"/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</a:rPr>
              <a:t>  4 x 4 = 16</a:t>
            </a:r>
            <a:endParaRPr lang="nl-NL" sz="4000" dirty="0"/>
          </a:p>
          <a:p>
            <a:pPr algn="ctr"/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</a:rPr>
              <a:t>  5 x 4 = 20</a:t>
            </a:r>
            <a:endParaRPr lang="nl-NL" sz="4000" dirty="0"/>
          </a:p>
          <a:p>
            <a:pPr algn="ctr"/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</a:rPr>
              <a:t>  6 x 4 = 24</a:t>
            </a:r>
            <a:endParaRPr lang="nl-NL" sz="4000" dirty="0"/>
          </a:p>
          <a:p>
            <a:pPr algn="ctr"/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</a:rPr>
              <a:t>  7 x 4 = 28</a:t>
            </a:r>
            <a:endParaRPr lang="nl-NL" sz="4000" dirty="0"/>
          </a:p>
          <a:p>
            <a:pPr algn="ctr"/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</a:rPr>
              <a:t>  8 x 4 = 32</a:t>
            </a:r>
            <a:endParaRPr lang="nl-NL" sz="4000" dirty="0"/>
          </a:p>
          <a:p>
            <a:pPr algn="ctr"/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</a:rPr>
              <a:t>  9 x 4 = 36</a:t>
            </a:r>
            <a:endParaRPr lang="nl-NL" sz="4000" dirty="0"/>
          </a:p>
          <a:p>
            <a:pPr algn="ctr"/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</a:rPr>
              <a:t>10 x 4 = 40</a:t>
            </a:r>
            <a:endParaRPr lang="nl-NL" sz="4000" dirty="0"/>
          </a:p>
          <a:p>
            <a:r>
              <a:rPr lang="nl-NL" sz="4000" dirty="0"/>
              <a:t/>
            </a:r>
            <a:br>
              <a:rPr lang="nl-NL" sz="4000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60663199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2087</TotalTime>
  <Words>216</Words>
  <Application>Microsoft Office PowerPoint</Application>
  <PresentationFormat>Diavoorstelling (4:3)</PresentationFormat>
  <Paragraphs>142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5" baseType="lpstr">
      <vt:lpstr>Arial</vt:lpstr>
      <vt:lpstr>Corbel</vt:lpstr>
      <vt:lpstr>Basis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Opdracht 1</dc:title>
  <dc:creator>My Acer</dc:creator>
  <cp:lastModifiedBy>hans vdvlugt</cp:lastModifiedBy>
  <cp:revision>74</cp:revision>
  <cp:lastPrinted>2024-02-11T14:52:06Z</cp:lastPrinted>
  <dcterms:created xsi:type="dcterms:W3CDTF">2014-01-19T15:45:44Z</dcterms:created>
  <dcterms:modified xsi:type="dcterms:W3CDTF">2024-05-17T06:51:55Z</dcterms:modified>
</cp:coreProperties>
</file>