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A9DF3A-8C74-4A12-ABC6-74791E817111}">
  <a:tblStyle styleId="{38A9DF3A-8C74-4A12-ABC6-74791E8171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6659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4e8f52e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4e8f52efa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45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4e8f52ef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4e8f52efa_0_1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87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4e8f52ef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4e8f52efa_0_2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75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4e8f52ef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4e8f52efa_0_3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03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4e8f52ef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4e8f52efa_0_4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8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4e8f52ef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4e8f52efa_0_55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02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4e8f52ef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f4e8f52efa_0_67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93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scissor</a:t>
            </a:r>
            <a:endParaRPr sz="4500"/>
          </a:p>
        </p:txBody>
      </p:sp>
      <p:sp>
        <p:nvSpPr>
          <p:cNvPr id="108" name="Google Shape;108;p21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 err="1" smtClean="0"/>
              <a:t>colored</a:t>
            </a:r>
            <a:r>
              <a:rPr lang="nl-NL" sz="3200" dirty="0" smtClean="0"/>
              <a:t> </a:t>
            </a:r>
            <a:r>
              <a:rPr lang="nl-NL" sz="3200" dirty="0" err="1" smtClean="0"/>
              <a:t>pencils</a:t>
            </a:r>
            <a:endParaRPr sz="3200" dirty="0"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t="3139" b="-3140"/>
          <a:stretch/>
        </p:blipFill>
        <p:spPr>
          <a:xfrm rot="5400000">
            <a:off x="331812" y="938812"/>
            <a:ext cx="3557975" cy="24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596" y="570387"/>
            <a:ext cx="2513050" cy="31669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pencil</a:t>
            </a:r>
            <a:endParaRPr sz="4500"/>
          </a:p>
        </p:txBody>
      </p:sp>
      <p:sp>
        <p:nvSpPr>
          <p:cNvPr id="118" name="Google Shape;118;p22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400"/>
              <a:t>books</a:t>
            </a:r>
            <a:endParaRPr sz="44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025" y="1107297"/>
            <a:ext cx="2760200" cy="21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475" y="690875"/>
            <a:ext cx="2920500" cy="2920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500" dirty="0" err="1" smtClean="0"/>
              <a:t>stapler</a:t>
            </a:r>
            <a:endParaRPr sz="4500" dirty="0"/>
          </a:p>
        </p:txBody>
      </p:sp>
      <p:sp>
        <p:nvSpPr>
          <p:cNvPr id="128" name="Google Shape;128;p23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dirty="0" err="1" smtClean="0"/>
              <a:t>ruler</a:t>
            </a:r>
            <a:endParaRPr sz="4400" dirty="0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24" y="1072300"/>
            <a:ext cx="3275575" cy="2539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749" y="946650"/>
            <a:ext cx="3072750" cy="27903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500" dirty="0" smtClean="0"/>
              <a:t>crayon</a:t>
            </a:r>
            <a:endParaRPr sz="4500" dirty="0"/>
          </a:p>
        </p:txBody>
      </p:sp>
      <p:sp>
        <p:nvSpPr>
          <p:cNvPr id="138" name="Google Shape;138;p24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dirty="0" smtClean="0"/>
              <a:t>gom</a:t>
            </a:r>
            <a:endParaRPr sz="4400" dirty="0"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321" y="743663"/>
            <a:ext cx="2869599" cy="27896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060" y="383030"/>
            <a:ext cx="2652325" cy="349639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500" dirty="0" err="1" smtClean="0"/>
              <a:t>glue</a:t>
            </a:r>
            <a:endParaRPr sz="4500" dirty="0"/>
          </a:p>
        </p:txBody>
      </p:sp>
      <p:sp>
        <p:nvSpPr>
          <p:cNvPr id="148" name="Google Shape;148;p25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dirty="0" err="1"/>
              <a:t>p</a:t>
            </a:r>
            <a:r>
              <a:rPr lang="nl-NL" sz="4400" dirty="0" err="1" smtClean="0"/>
              <a:t>aint</a:t>
            </a:r>
            <a:r>
              <a:rPr lang="nl-NL" sz="4400" dirty="0" smtClean="0"/>
              <a:t> brush</a:t>
            </a:r>
            <a:endParaRPr sz="4400" dirty="0"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00" y="494725"/>
            <a:ext cx="2668500" cy="33436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971" y="703150"/>
            <a:ext cx="2948300" cy="29268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62" y="707475"/>
            <a:ext cx="2776725" cy="2855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838" y="426825"/>
            <a:ext cx="2448575" cy="34172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147;p25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 err="1"/>
              <a:t>p</a:t>
            </a:r>
            <a:r>
              <a:rPr lang="nl-NL" sz="3200" dirty="0" err="1" smtClean="0"/>
              <a:t>encil</a:t>
            </a:r>
            <a:r>
              <a:rPr lang="nl-NL" sz="3200" dirty="0" smtClean="0"/>
              <a:t> </a:t>
            </a:r>
            <a:r>
              <a:rPr lang="nl-NL" sz="3200" dirty="0" err="1" smtClean="0"/>
              <a:t>sharpener</a:t>
            </a:r>
            <a:endParaRPr sz="3200" dirty="0"/>
          </a:p>
        </p:txBody>
      </p:sp>
      <p:sp>
        <p:nvSpPr>
          <p:cNvPr id="9" name="Google Shape;147;p25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500" dirty="0" smtClean="0"/>
              <a:t>markers</a:t>
            </a:r>
            <a:endParaRPr sz="4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7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/>
          </a:p>
        </p:txBody>
      </p:sp>
      <p:sp>
        <p:nvSpPr>
          <p:cNvPr id="168" name="Google Shape;168;p27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</Words>
  <Application>Microsoft Office PowerPoint</Application>
  <PresentationFormat>Diavoorstelling (16:9)</PresentationFormat>
  <Paragraphs>12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9</cp:revision>
  <cp:lastPrinted>2024-03-27T14:17:10Z</cp:lastPrinted>
  <dcterms:modified xsi:type="dcterms:W3CDTF">2024-03-27T14:20:09Z</dcterms:modified>
</cp:coreProperties>
</file>