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81348" cy="2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45725"/>
            <a:ext cx="4381348" cy="21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148" y="152400"/>
            <a:ext cx="4305454" cy="206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150" y="2365025"/>
            <a:ext cx="4305449" cy="21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559175" y="239400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  </a:t>
            </a:r>
            <a:r>
              <a:rPr b="1" lang="nl" sz="2100">
                <a:solidFill>
                  <a:schemeClr val="dk2"/>
                </a:solidFill>
              </a:rPr>
              <a:t>zomer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559175" y="2484725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  </a:t>
            </a:r>
            <a:r>
              <a:rPr b="1" lang="nl" sz="2100">
                <a:solidFill>
                  <a:schemeClr val="dk2"/>
                </a:solidFill>
              </a:rPr>
              <a:t>lente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119325" y="343400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  </a:t>
            </a:r>
            <a:r>
              <a:rPr b="1" lang="nl" sz="2100">
                <a:solidFill>
                  <a:schemeClr val="dk2"/>
                </a:solidFill>
              </a:rPr>
              <a:t>herfst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001425" y="2523325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 </a:t>
            </a:r>
            <a:r>
              <a:rPr lang="nl" sz="2100">
                <a:solidFill>
                  <a:schemeClr val="dk2"/>
                </a:solidFill>
              </a:rPr>
              <a:t> </a:t>
            </a:r>
            <a:r>
              <a:rPr b="1" lang="nl" sz="2100">
                <a:solidFill>
                  <a:schemeClr val="dk2"/>
                </a:solidFill>
              </a:rPr>
              <a:t>winter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