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89750" cy="100187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68599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4e8f52e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4e8f52efa_0_0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6276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f4e8f52ef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f4e8f52efa_0_11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054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f4e8f52ef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f4e8f52efa_0_22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9112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f4e8f52ef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f4e8f52efa_0_33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1257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f4e8f52efa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f4e8f52efa_0_44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515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59875" y="174375"/>
            <a:ext cx="3410700" cy="4642200"/>
          </a:xfrm>
          <a:prstGeom prst="rect">
            <a:avLst/>
          </a:prstGeom>
          <a:solidFill>
            <a:srgbClr val="FFF2CC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4480775" y="174375"/>
            <a:ext cx="3410700" cy="4642200"/>
          </a:xfrm>
          <a:prstGeom prst="rect">
            <a:avLst/>
          </a:prstGeom>
          <a:solidFill>
            <a:srgbClr val="FFF2CC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459875" y="4025450"/>
            <a:ext cx="3410700" cy="791100"/>
          </a:xfrm>
          <a:prstGeom prst="rect">
            <a:avLst/>
          </a:prstGeom>
          <a:solidFill>
            <a:srgbClr val="F1C23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500" dirty="0"/>
              <a:t>d</a:t>
            </a:r>
            <a:r>
              <a:rPr lang="nl" sz="4500" dirty="0" smtClean="0"/>
              <a:t>e merel</a:t>
            </a:r>
            <a:endParaRPr sz="4500" dirty="0"/>
          </a:p>
        </p:txBody>
      </p:sp>
      <p:sp>
        <p:nvSpPr>
          <p:cNvPr id="57" name="Google Shape;57;p13"/>
          <p:cNvSpPr/>
          <p:nvPr/>
        </p:nvSpPr>
        <p:spPr>
          <a:xfrm>
            <a:off x="4480775" y="4025450"/>
            <a:ext cx="3410700" cy="791100"/>
          </a:xfrm>
          <a:prstGeom prst="rect">
            <a:avLst/>
          </a:prstGeom>
          <a:solidFill>
            <a:srgbClr val="F1C23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500" dirty="0"/>
              <a:t>d</a:t>
            </a:r>
            <a:r>
              <a:rPr lang="nl" sz="4500" dirty="0" smtClean="0"/>
              <a:t>e kauw</a:t>
            </a:r>
            <a:endParaRPr sz="4500" dirty="0"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" y="996000"/>
            <a:ext cx="3301875" cy="241920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7139" y="614599"/>
            <a:ext cx="3157973" cy="302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459875" y="174375"/>
            <a:ext cx="3410700" cy="4642200"/>
          </a:xfrm>
          <a:prstGeom prst="rect">
            <a:avLst/>
          </a:prstGeom>
          <a:solidFill>
            <a:srgbClr val="FFF2CC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4480775" y="174375"/>
            <a:ext cx="3410700" cy="4642200"/>
          </a:xfrm>
          <a:prstGeom prst="rect">
            <a:avLst/>
          </a:prstGeom>
          <a:solidFill>
            <a:srgbClr val="FFF2CC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459875" y="4025450"/>
            <a:ext cx="3410700" cy="791100"/>
          </a:xfrm>
          <a:prstGeom prst="rect">
            <a:avLst/>
          </a:prstGeom>
          <a:solidFill>
            <a:srgbClr val="F1C23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/>
              <a:t>h</a:t>
            </a:r>
            <a:r>
              <a:rPr lang="nl" sz="3600" dirty="0" smtClean="0"/>
              <a:t>et roodborstje</a:t>
            </a:r>
            <a:endParaRPr sz="3600" dirty="0"/>
          </a:p>
        </p:txBody>
      </p:sp>
      <p:sp>
        <p:nvSpPr>
          <p:cNvPr id="67" name="Google Shape;67;p14"/>
          <p:cNvSpPr/>
          <p:nvPr/>
        </p:nvSpPr>
        <p:spPr>
          <a:xfrm>
            <a:off x="4480775" y="4025450"/>
            <a:ext cx="3410700" cy="791100"/>
          </a:xfrm>
          <a:prstGeom prst="rect">
            <a:avLst/>
          </a:prstGeom>
          <a:solidFill>
            <a:srgbClr val="F1C23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dirty="0" smtClean="0"/>
              <a:t>het</a:t>
            </a:r>
            <a:r>
              <a:rPr lang="nl" sz="3200" dirty="0" smtClean="0"/>
              <a:t> pimpelmeesje</a:t>
            </a:r>
            <a:endParaRPr sz="3200" dirty="0"/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l="24075" t="19788"/>
          <a:stretch/>
        </p:blipFill>
        <p:spPr>
          <a:xfrm>
            <a:off x="771363" y="494725"/>
            <a:ext cx="2787723" cy="323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4">
            <a:alphaModFix/>
          </a:blip>
          <a:srcRect l="25897" t="25720" r="23846" b="14960"/>
          <a:stretch/>
        </p:blipFill>
        <p:spPr>
          <a:xfrm>
            <a:off x="4669100" y="494725"/>
            <a:ext cx="3034051" cy="323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459875" y="174375"/>
            <a:ext cx="3410700" cy="4642200"/>
          </a:xfrm>
          <a:prstGeom prst="rect">
            <a:avLst/>
          </a:prstGeom>
          <a:solidFill>
            <a:srgbClr val="FFF2CC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4480775" y="174375"/>
            <a:ext cx="3410700" cy="4642200"/>
          </a:xfrm>
          <a:prstGeom prst="rect">
            <a:avLst/>
          </a:prstGeom>
          <a:solidFill>
            <a:srgbClr val="FFF2CC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459875" y="4025450"/>
            <a:ext cx="3410700" cy="791100"/>
          </a:xfrm>
          <a:prstGeom prst="rect">
            <a:avLst/>
          </a:prstGeom>
          <a:solidFill>
            <a:srgbClr val="FFD966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3600" dirty="0">
                <a:solidFill>
                  <a:schemeClr val="dk1"/>
                </a:solidFill>
              </a:rPr>
              <a:t>h</a:t>
            </a:r>
            <a:r>
              <a:rPr lang="nl" sz="3600" dirty="0" smtClean="0">
                <a:solidFill>
                  <a:schemeClr val="dk1"/>
                </a:solidFill>
              </a:rPr>
              <a:t>et koolmeesje</a:t>
            </a:r>
            <a:endParaRPr sz="3600" dirty="0"/>
          </a:p>
        </p:txBody>
      </p:sp>
      <p:sp>
        <p:nvSpPr>
          <p:cNvPr id="77" name="Google Shape;77;p15"/>
          <p:cNvSpPr/>
          <p:nvPr/>
        </p:nvSpPr>
        <p:spPr>
          <a:xfrm>
            <a:off x="4480775" y="4025450"/>
            <a:ext cx="3410700" cy="791100"/>
          </a:xfrm>
          <a:prstGeom prst="rect">
            <a:avLst/>
          </a:prstGeom>
          <a:solidFill>
            <a:srgbClr val="F1C23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4500" dirty="0">
                <a:solidFill>
                  <a:schemeClr val="dk1"/>
                </a:solidFill>
              </a:rPr>
              <a:t>d</a:t>
            </a:r>
            <a:r>
              <a:rPr lang="nl" sz="4500" dirty="0" smtClean="0">
                <a:solidFill>
                  <a:schemeClr val="dk1"/>
                </a:solidFill>
              </a:rPr>
              <a:t>e ekster</a:t>
            </a:r>
            <a:endParaRPr sz="4400" dirty="0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125" y="549225"/>
            <a:ext cx="2954224" cy="310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4">
            <a:alphaModFix/>
          </a:blip>
          <a:srcRect l="36535" t="23386" r="22514" b="24069"/>
          <a:stretch/>
        </p:blipFill>
        <p:spPr>
          <a:xfrm>
            <a:off x="4572000" y="712675"/>
            <a:ext cx="3160223" cy="277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>
            <a:off x="459875" y="174375"/>
            <a:ext cx="3410700" cy="4642200"/>
          </a:xfrm>
          <a:prstGeom prst="rect">
            <a:avLst/>
          </a:prstGeom>
          <a:solidFill>
            <a:srgbClr val="FFF2CC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4480775" y="174375"/>
            <a:ext cx="3410700" cy="4642200"/>
          </a:xfrm>
          <a:prstGeom prst="rect">
            <a:avLst/>
          </a:prstGeom>
          <a:solidFill>
            <a:srgbClr val="FFF2CC"/>
          </a:solidFill>
          <a:ln w="76200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459875" y="4025450"/>
            <a:ext cx="3410700" cy="791100"/>
          </a:xfrm>
          <a:prstGeom prst="rect">
            <a:avLst/>
          </a:prstGeom>
          <a:solidFill>
            <a:srgbClr val="F1C23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500" dirty="0"/>
              <a:t>d</a:t>
            </a:r>
            <a:r>
              <a:rPr lang="nl" sz="4500" dirty="0" smtClean="0"/>
              <a:t>e ringmus</a:t>
            </a:r>
            <a:endParaRPr sz="4500" dirty="0"/>
          </a:p>
        </p:txBody>
      </p:sp>
      <p:sp>
        <p:nvSpPr>
          <p:cNvPr id="87" name="Google Shape;87;p16"/>
          <p:cNvSpPr/>
          <p:nvPr/>
        </p:nvSpPr>
        <p:spPr>
          <a:xfrm>
            <a:off x="4480775" y="4025450"/>
            <a:ext cx="3410700" cy="791100"/>
          </a:xfrm>
          <a:prstGeom prst="rect">
            <a:avLst/>
          </a:prstGeom>
          <a:solidFill>
            <a:srgbClr val="F1C23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500" dirty="0" smtClean="0"/>
              <a:t>de</a:t>
            </a:r>
            <a:r>
              <a:rPr lang="nl" sz="4500" dirty="0" smtClean="0"/>
              <a:t> vink</a:t>
            </a:r>
            <a:endParaRPr sz="4500" dirty="0"/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l="8157" t="27784" r="22709" b="10169"/>
          <a:stretch/>
        </p:blipFill>
        <p:spPr>
          <a:xfrm>
            <a:off x="4794550" y="468401"/>
            <a:ext cx="2783124" cy="3070875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738" y="573175"/>
            <a:ext cx="3212970" cy="3070875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/>
        </p:nvSpPr>
        <p:spPr>
          <a:xfrm>
            <a:off x="459875" y="174375"/>
            <a:ext cx="3410700" cy="4642200"/>
          </a:xfrm>
          <a:prstGeom prst="rect">
            <a:avLst/>
          </a:prstGeom>
          <a:solidFill>
            <a:srgbClr val="FFF2CC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4480775" y="174375"/>
            <a:ext cx="3410700" cy="4642200"/>
          </a:xfrm>
          <a:prstGeom prst="rect">
            <a:avLst/>
          </a:prstGeom>
          <a:solidFill>
            <a:srgbClr val="FFF2CC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459875" y="4025450"/>
            <a:ext cx="3410700" cy="791100"/>
          </a:xfrm>
          <a:prstGeom prst="rect">
            <a:avLst/>
          </a:prstGeom>
          <a:solidFill>
            <a:srgbClr val="F1C23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/>
              <a:t>d</a:t>
            </a:r>
            <a:r>
              <a:rPr lang="nl" sz="3600" dirty="0" smtClean="0"/>
              <a:t>e zanglijster</a:t>
            </a:r>
            <a:endParaRPr sz="3600" dirty="0"/>
          </a:p>
        </p:txBody>
      </p:sp>
      <p:sp>
        <p:nvSpPr>
          <p:cNvPr id="97" name="Google Shape;97;p17"/>
          <p:cNvSpPr/>
          <p:nvPr/>
        </p:nvSpPr>
        <p:spPr>
          <a:xfrm>
            <a:off x="4480775" y="4025450"/>
            <a:ext cx="3410700" cy="791100"/>
          </a:xfrm>
          <a:prstGeom prst="rect">
            <a:avLst/>
          </a:prstGeom>
          <a:solidFill>
            <a:srgbClr val="F1C23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500" dirty="0"/>
              <a:t>d</a:t>
            </a:r>
            <a:r>
              <a:rPr lang="nl" sz="4500" smtClean="0"/>
              <a:t>e houtduif</a:t>
            </a:r>
            <a:endParaRPr sz="4500" dirty="0"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188" y="579326"/>
            <a:ext cx="2838075" cy="2901250"/>
          </a:xfrm>
          <a:prstGeom prst="rect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2025" y="942400"/>
            <a:ext cx="3268224" cy="2483699"/>
          </a:xfrm>
          <a:prstGeom prst="rect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Diavoorstelling (16:9)</PresentationFormat>
  <Paragraphs>10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hans vdvlugt</dc:creator>
  <cp:lastModifiedBy>hans vdvlugt</cp:lastModifiedBy>
  <cp:revision>2</cp:revision>
  <cp:lastPrinted>2024-03-31T12:03:23Z</cp:lastPrinted>
  <dcterms:modified xsi:type="dcterms:W3CDTF">2024-03-31T12:03:40Z</dcterms:modified>
</cp:coreProperties>
</file>