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322fbc15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322fbc15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30052169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3005216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30052169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30052169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30052169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30052169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3005216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3005216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30052169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30052169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30052169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30052169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30052169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30052169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1634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1820163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3476900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1820163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3476900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1634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42925" y="20257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kanjertraining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737000" y="20257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 techniek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642925" y="18813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</a:t>
            </a:r>
            <a:r>
              <a:rPr lang="nl" sz="2900">
                <a:solidFill>
                  <a:schemeClr val="dk1"/>
                </a:solidFill>
              </a:rPr>
              <a:t>flitsen</a:t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997750" y="1881313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schoolreis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59200" y="347690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weeksluiting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438475" y="347690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 weekopening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704575" y="2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spelletje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798675" y="2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 kieskast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798675" y="1785025"/>
            <a:ext cx="3000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tafels 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oefenen</a:t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4253175" y="200807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gym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798675" y="34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naar huis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4196875" y="34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vrij spelen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907150" y="19375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muziek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3447825" y="19375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    knutselen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727550" y="18725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toets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4024175" y="1872525"/>
            <a:ext cx="3000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eten en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drinken</a:t>
            </a:r>
            <a:endParaRPr sz="2900">
              <a:solidFill>
                <a:schemeClr val="dk1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00675" y="34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buitenspelen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4082375" y="3429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    tablet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910388" y="2584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schrijven</a:t>
            </a:r>
            <a:endParaRPr sz="2900"/>
          </a:p>
        </p:txBody>
      </p:sp>
      <p:sp>
        <p:nvSpPr>
          <p:cNvPr id="109" name="Google Shape;109;p16"/>
          <p:cNvSpPr txBox="1"/>
          <p:nvPr/>
        </p:nvSpPr>
        <p:spPr>
          <a:xfrm>
            <a:off x="4277463" y="2584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filmpje</a:t>
            </a:r>
            <a:endParaRPr sz="2900"/>
          </a:p>
        </p:txBody>
      </p:sp>
      <p:sp>
        <p:nvSpPr>
          <p:cNvPr id="110" name="Google Shape;110;p16"/>
          <p:cNvSpPr txBox="1"/>
          <p:nvPr/>
        </p:nvSpPr>
        <p:spPr>
          <a:xfrm>
            <a:off x="783613" y="1360213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bibliotheek</a:t>
            </a:r>
            <a:endParaRPr sz="2900"/>
          </a:p>
        </p:txBody>
      </p:sp>
      <p:sp>
        <p:nvSpPr>
          <p:cNvPr id="111" name="Google Shape;111;p16"/>
          <p:cNvSpPr txBox="1"/>
          <p:nvPr/>
        </p:nvSpPr>
        <p:spPr>
          <a:xfrm>
            <a:off x="4238788" y="1785013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bewegend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leren</a:t>
            </a:r>
            <a:endParaRPr sz="2900"/>
          </a:p>
        </p:txBody>
      </p:sp>
      <p:sp>
        <p:nvSpPr>
          <p:cNvPr id="112" name="Google Shape;112;p16"/>
          <p:cNvSpPr txBox="1"/>
          <p:nvPr/>
        </p:nvSpPr>
        <p:spPr>
          <a:xfrm>
            <a:off x="783625" y="3080338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godsdienst</a:t>
            </a:r>
            <a:endParaRPr sz="2900"/>
          </a:p>
        </p:txBody>
      </p:sp>
      <p:sp>
        <p:nvSpPr>
          <p:cNvPr id="113" name="Google Shape;113;p16"/>
          <p:cNvSpPr txBox="1"/>
          <p:nvPr/>
        </p:nvSpPr>
        <p:spPr>
          <a:xfrm>
            <a:off x="4461450" y="350515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 zingen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866363" y="1878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uitstapje</a:t>
            </a:r>
            <a:endParaRPr sz="2900"/>
          </a:p>
        </p:txBody>
      </p:sp>
      <p:sp>
        <p:nvSpPr>
          <p:cNvPr id="125" name="Google Shape;125;p17"/>
          <p:cNvSpPr txBox="1"/>
          <p:nvPr/>
        </p:nvSpPr>
        <p:spPr>
          <a:xfrm>
            <a:off x="4295063" y="1878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  taal</a:t>
            </a:r>
            <a:endParaRPr sz="2900"/>
          </a:p>
        </p:txBody>
      </p:sp>
      <p:sp>
        <p:nvSpPr>
          <p:cNvPr id="126" name="Google Shape;126;p17"/>
          <p:cNvSpPr txBox="1"/>
          <p:nvPr/>
        </p:nvSpPr>
        <p:spPr>
          <a:xfrm>
            <a:off x="810038" y="18490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</a:t>
            </a:r>
            <a:r>
              <a:rPr lang="nl" sz="2900"/>
              <a:t>lezen</a:t>
            </a:r>
            <a:endParaRPr sz="2900"/>
          </a:p>
        </p:txBody>
      </p:sp>
      <p:sp>
        <p:nvSpPr>
          <p:cNvPr id="127" name="Google Shape;127;p17"/>
          <p:cNvSpPr txBox="1"/>
          <p:nvPr/>
        </p:nvSpPr>
        <p:spPr>
          <a:xfrm>
            <a:off x="4150688" y="18490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 letters</a:t>
            </a:r>
            <a:endParaRPr sz="2900"/>
          </a:p>
        </p:txBody>
      </p:sp>
      <p:sp>
        <p:nvSpPr>
          <p:cNvPr id="128" name="Google Shape;128;p17"/>
          <p:cNvSpPr txBox="1"/>
          <p:nvPr/>
        </p:nvSpPr>
        <p:spPr>
          <a:xfrm>
            <a:off x="700913" y="35102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</a:t>
            </a:r>
            <a:r>
              <a:rPr lang="nl" sz="2900"/>
              <a:t>spelling</a:t>
            </a:r>
            <a:endParaRPr sz="2900"/>
          </a:p>
        </p:txBody>
      </p:sp>
      <p:sp>
        <p:nvSpPr>
          <p:cNvPr id="129" name="Google Shape;129;p17"/>
          <p:cNvSpPr txBox="1"/>
          <p:nvPr/>
        </p:nvSpPr>
        <p:spPr>
          <a:xfrm>
            <a:off x="4242213" y="35102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verjaardag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910363" y="2379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verkeer</a:t>
            </a:r>
            <a:endParaRPr sz="2900"/>
          </a:p>
        </p:txBody>
      </p:sp>
      <p:sp>
        <p:nvSpPr>
          <p:cNvPr id="141" name="Google Shape;141;p18"/>
          <p:cNvSpPr txBox="1"/>
          <p:nvPr/>
        </p:nvSpPr>
        <p:spPr>
          <a:xfrm>
            <a:off x="4189413" y="2379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voorlezen</a:t>
            </a:r>
            <a:endParaRPr sz="2900"/>
          </a:p>
        </p:txBody>
      </p:sp>
      <p:sp>
        <p:nvSpPr>
          <p:cNvPr id="142" name="Google Shape;142;p18"/>
          <p:cNvSpPr txBox="1"/>
          <p:nvPr/>
        </p:nvSpPr>
        <p:spPr>
          <a:xfrm>
            <a:off x="739588" y="18754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hoeken</a:t>
            </a:r>
            <a:endParaRPr sz="2900"/>
          </a:p>
        </p:txBody>
      </p:sp>
      <p:sp>
        <p:nvSpPr>
          <p:cNvPr id="143" name="Google Shape;143;p18"/>
          <p:cNvSpPr txBox="1"/>
          <p:nvPr/>
        </p:nvSpPr>
        <p:spPr>
          <a:xfrm>
            <a:off x="4097300" y="18754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spelcircuit</a:t>
            </a:r>
            <a:endParaRPr sz="2900"/>
          </a:p>
        </p:txBody>
      </p:sp>
      <p:sp>
        <p:nvSpPr>
          <p:cNvPr id="144" name="Google Shape;144;p18"/>
          <p:cNvSpPr txBox="1"/>
          <p:nvPr/>
        </p:nvSpPr>
        <p:spPr>
          <a:xfrm>
            <a:off x="841813" y="3513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verrassing</a:t>
            </a:r>
            <a:endParaRPr sz="2900"/>
          </a:p>
        </p:txBody>
      </p:sp>
      <p:sp>
        <p:nvSpPr>
          <p:cNvPr id="145" name="Google Shape;145;p18"/>
          <p:cNvSpPr txBox="1"/>
          <p:nvPr/>
        </p:nvSpPr>
        <p:spPr>
          <a:xfrm>
            <a:off x="4295088" y="3513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weektaak</a:t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09800" y="1967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duo-</a:t>
            </a:r>
            <a:r>
              <a:rPr lang="nl" sz="2900"/>
              <a:t>lezen</a:t>
            </a:r>
            <a:endParaRPr sz="2900"/>
          </a:p>
        </p:txBody>
      </p:sp>
      <p:sp>
        <p:nvSpPr>
          <p:cNvPr id="157" name="Google Shape;157;p19"/>
          <p:cNvSpPr txBox="1"/>
          <p:nvPr/>
        </p:nvSpPr>
        <p:spPr>
          <a:xfrm>
            <a:off x="4097300" y="1967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pauze</a:t>
            </a:r>
            <a:endParaRPr sz="2900"/>
          </a:p>
        </p:txBody>
      </p:sp>
      <p:sp>
        <p:nvSpPr>
          <p:cNvPr id="158" name="Google Shape;158;p19"/>
          <p:cNvSpPr txBox="1"/>
          <p:nvPr/>
        </p:nvSpPr>
        <p:spPr>
          <a:xfrm>
            <a:off x="909788" y="18731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kring</a:t>
            </a:r>
            <a:endParaRPr sz="2900"/>
          </a:p>
        </p:txBody>
      </p:sp>
      <p:sp>
        <p:nvSpPr>
          <p:cNvPr id="159" name="Google Shape;159;p19"/>
          <p:cNvSpPr txBox="1"/>
          <p:nvPr/>
        </p:nvSpPr>
        <p:spPr>
          <a:xfrm>
            <a:off x="4256388" y="18731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dictee</a:t>
            </a:r>
            <a:endParaRPr sz="2900"/>
          </a:p>
        </p:txBody>
      </p:sp>
      <p:sp>
        <p:nvSpPr>
          <p:cNvPr id="160" name="Google Shape;160;p19"/>
          <p:cNvSpPr txBox="1"/>
          <p:nvPr/>
        </p:nvSpPr>
        <p:spPr>
          <a:xfrm>
            <a:off x="841813" y="35101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drama</a:t>
            </a:r>
            <a:endParaRPr sz="2900"/>
          </a:p>
        </p:txBody>
      </p:sp>
      <p:sp>
        <p:nvSpPr>
          <p:cNvPr id="161" name="Google Shape;161;p19"/>
          <p:cNvSpPr txBox="1"/>
          <p:nvPr/>
        </p:nvSpPr>
        <p:spPr>
          <a:xfrm>
            <a:off x="4256388" y="35101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veilig leren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    lezen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50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41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17850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975" y="34290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1048463" y="215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/>
              <a:t>natuur</a:t>
            </a:r>
            <a:endParaRPr sz="2600"/>
          </a:p>
        </p:txBody>
      </p:sp>
      <p:sp>
        <p:nvSpPr>
          <p:cNvPr id="173" name="Google Shape;173;p20"/>
          <p:cNvSpPr txBox="1"/>
          <p:nvPr/>
        </p:nvSpPr>
        <p:spPr>
          <a:xfrm>
            <a:off x="4231513" y="215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/>
              <a:t>begrijpend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/>
              <a:t>    lezen</a:t>
            </a:r>
            <a:endParaRPr sz="2600"/>
          </a:p>
        </p:txBody>
      </p:sp>
      <p:sp>
        <p:nvSpPr>
          <p:cNvPr id="174" name="Google Shape;174;p20"/>
          <p:cNvSpPr txBox="1"/>
          <p:nvPr/>
        </p:nvSpPr>
        <p:spPr>
          <a:xfrm>
            <a:off x="878563" y="18222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800"/>
              <a:t>rekenen</a:t>
            </a:r>
            <a:endParaRPr sz="2800"/>
          </a:p>
        </p:txBody>
      </p:sp>
      <p:sp>
        <p:nvSpPr>
          <p:cNvPr id="175" name="Google Shape;175;p20"/>
          <p:cNvSpPr txBox="1"/>
          <p:nvPr/>
        </p:nvSpPr>
        <p:spPr>
          <a:xfrm>
            <a:off x="4390038" y="1785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tekenen</a:t>
            </a:r>
            <a:endParaRPr sz="2900"/>
          </a:p>
        </p:txBody>
      </p:sp>
      <p:sp>
        <p:nvSpPr>
          <p:cNvPr id="176" name="Google Shape;176;p20"/>
          <p:cNvSpPr txBox="1"/>
          <p:nvPr/>
        </p:nvSpPr>
        <p:spPr>
          <a:xfrm>
            <a:off x="980838" y="3429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stillezen</a:t>
            </a:r>
            <a:endParaRPr sz="2900"/>
          </a:p>
        </p:txBody>
      </p:sp>
      <p:sp>
        <p:nvSpPr>
          <p:cNvPr id="177" name="Google Shape;177;p20"/>
          <p:cNvSpPr txBox="1"/>
          <p:nvPr/>
        </p:nvSpPr>
        <p:spPr>
          <a:xfrm>
            <a:off x="4192063" y="3429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/>
              <a:t>godsdienst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163425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1820163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3476900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1820163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50" y="3476900"/>
            <a:ext cx="2982774" cy="157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175" y="163425"/>
            <a:ext cx="2982774" cy="15734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669350" y="1634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900">
                <a:solidFill>
                  <a:schemeClr val="dk1"/>
                </a:solidFill>
              </a:rPr>
              <a:t>spreekbeurt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