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35d83218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35d83218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35d83218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35d83218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9.png"/><Relationship Id="rId13" Type="http://schemas.openxmlformats.org/officeDocument/2006/relationships/image" Target="../media/image25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6.png"/><Relationship Id="rId13" Type="http://schemas.openxmlformats.org/officeDocument/2006/relationships/image" Target="../media/image29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14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00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293975" y="275430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6086875" y="39547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303750" y="39547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50075" y="15145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450075" y="275430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450075" y="39547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32939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3293975" y="155382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6086875" y="155382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6086875" y="275430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6086875" y="27485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5" y="389900"/>
            <a:ext cx="827900" cy="7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5" y="1629625"/>
            <a:ext cx="827900" cy="7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277" y="2826075"/>
            <a:ext cx="707186" cy="79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277" y="4069825"/>
            <a:ext cx="827900" cy="7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5323" y="338114"/>
            <a:ext cx="782675" cy="8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5325" y="1647125"/>
            <a:ext cx="707175" cy="7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75325" y="2896051"/>
            <a:ext cx="754133" cy="68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22112" y="4099675"/>
            <a:ext cx="633820" cy="68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37875" y="389900"/>
            <a:ext cx="754125" cy="7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27975" y="1629676"/>
            <a:ext cx="633824" cy="7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27975" y="2912949"/>
            <a:ext cx="707174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47525" y="4065525"/>
            <a:ext cx="754125" cy="7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4500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3293975" y="275430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6086875" y="39547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3303750" y="39547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450075" y="15145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450075" y="275430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450075" y="39547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32939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3293975" y="155382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6086875" y="155382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6086875" y="275430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6086875" y="27485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25" y="372449"/>
            <a:ext cx="728025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25" y="1606100"/>
            <a:ext cx="764475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725" y="2815075"/>
            <a:ext cx="597125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812" y="4097700"/>
            <a:ext cx="694951" cy="7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7650" y="410975"/>
            <a:ext cx="764475" cy="7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36025" y="1615838"/>
            <a:ext cx="728026" cy="85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17800" y="2913162"/>
            <a:ext cx="764475" cy="65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87650" y="4016800"/>
            <a:ext cx="76447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37875" y="372450"/>
            <a:ext cx="653500" cy="81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66062" y="1603613"/>
            <a:ext cx="597125" cy="8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27975" y="2815075"/>
            <a:ext cx="653501" cy="84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47525" y="4045225"/>
            <a:ext cx="597126" cy="7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4500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3293975" y="275430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3303750" y="39547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450075" y="15145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450075" y="275430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450075" y="39547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32939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3293975" y="155382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49" y="329750"/>
            <a:ext cx="470600" cy="8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350" y="1577987"/>
            <a:ext cx="546850" cy="8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650" y="2836513"/>
            <a:ext cx="606251" cy="77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650" y="3994017"/>
            <a:ext cx="606250" cy="861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2625" y="441600"/>
            <a:ext cx="794151" cy="6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2624" y="1729250"/>
            <a:ext cx="829401" cy="62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72625" y="2953750"/>
            <a:ext cx="829401" cy="65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72374" y="4130200"/>
            <a:ext cx="741574" cy="70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