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57" r:id="rId4"/>
    <p:sldId id="259" r:id="rId5"/>
    <p:sldId id="258" r:id="rId6"/>
    <p:sldId id="265" r:id="rId7"/>
    <p:sldId id="264" r:id="rId8"/>
    <p:sldId id="261" r:id="rId9"/>
    <p:sldId id="262" r:id="rId10"/>
    <p:sldId id="263" r:id="rId11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59" y="243839"/>
            <a:ext cx="6583680" cy="865632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364" y="1176501"/>
            <a:ext cx="5606415" cy="390144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12" y="5159514"/>
            <a:ext cx="4931921" cy="1850887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rgbClr val="FFFFFF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112997" y="4978400"/>
            <a:ext cx="46291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53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40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016000"/>
            <a:ext cx="1307306" cy="7213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1016000"/>
            <a:ext cx="4179094" cy="7213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89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67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4" y="1564767"/>
            <a:ext cx="5606415" cy="390144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5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834" y="5539360"/>
            <a:ext cx="4932617" cy="1818408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5360544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2743199"/>
            <a:ext cx="2674620" cy="536448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532" y="2743200"/>
            <a:ext cx="2674620" cy="536448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668681"/>
            <a:ext cx="2674620" cy="10363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3628644"/>
            <a:ext cx="2674620" cy="45110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6410" y="2665376"/>
            <a:ext cx="2674620" cy="10363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6410" y="3625763"/>
            <a:ext cx="2674620" cy="45110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87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95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00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463040"/>
            <a:ext cx="2125980" cy="231648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85" y="1463040"/>
            <a:ext cx="3112229" cy="621792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3779520"/>
            <a:ext cx="2125980" cy="39014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75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463040"/>
            <a:ext cx="2125980" cy="231648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331" y="1426464"/>
            <a:ext cx="3193277" cy="6193537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3779520"/>
            <a:ext cx="2125980" cy="3840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2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243840"/>
            <a:ext cx="6583680" cy="86563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812800"/>
            <a:ext cx="5554980" cy="180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2743200"/>
            <a:ext cx="5553490" cy="538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5" y="8298440"/>
            <a:ext cx="131010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28-5-2024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396" y="8298440"/>
            <a:ext cx="265374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7862" y="8298440"/>
            <a:ext cx="95974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78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hqDDe2BRuruJ-ndwCVt_Ex783Lk4PwRTu2BSUyD4lXOcHeWli0VUy3FUQPeCHlaXImqc7Up2HsTgeHVlxPS5h1KoAR7tsRTX3levP_9BJwNP-U3G-_2ERUoj7y1TRWl4eixkMKZG3iOvr3IV7Rr3zUoMG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683568"/>
            <a:ext cx="5417246" cy="55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844824" y="2501640"/>
            <a:ext cx="309525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Oefenboekje</a:t>
            </a:r>
          </a:p>
          <a:p>
            <a:pPr algn="ctr"/>
            <a:r>
              <a:rPr lang="nl-NL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Taal</a:t>
            </a:r>
          </a:p>
          <a:p>
            <a:pPr algn="ctr"/>
            <a:r>
              <a:rPr lang="nl-NL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Eind groep 3</a:t>
            </a:r>
            <a:endParaRPr lang="nl-NL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54428" y="7134081"/>
            <a:ext cx="56156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Dit </a:t>
            </a:r>
            <a:r>
              <a:rPr lang="nl-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boekje is van…………….</a:t>
            </a:r>
            <a:endParaRPr lang="nl-NL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64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92696" y="4482369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Vul in:   be-  ,  on-    of   ont-     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332656" y="5076056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kruid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        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aardig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be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werken</a:t>
            </a:r>
          </a:p>
          <a:p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be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handelen     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ont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snapt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geluk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</a:t>
            </a:r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helpen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    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be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zoek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ont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dooien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204864" y="39553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Vul in   ei of ij?</a:t>
            </a:r>
            <a:endParaRPr lang="nl-NL" sz="2400" dirty="0"/>
          </a:p>
        </p:txBody>
      </p:sp>
      <p:sp>
        <p:nvSpPr>
          <p:cNvPr id="7" name="Rechthoek 6"/>
          <p:cNvSpPr/>
          <p:nvPr/>
        </p:nvSpPr>
        <p:spPr>
          <a:xfrm>
            <a:off x="476672" y="989223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t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terr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ei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n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bew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s          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st</a:t>
            </a:r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/>
            </a:r>
            <a:b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bl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         g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ei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nig            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ei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s              kw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t</a:t>
            </a:r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g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ei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t     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sje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bew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s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ei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ger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g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s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roer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ei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       gl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ij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baan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14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6672" y="370850"/>
            <a:ext cx="6048672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Invullesje: </a:t>
            </a:r>
            <a:r>
              <a:rPr lang="nl-NL" sz="2000" u="sng" dirty="0">
                <a:solidFill>
                  <a:srgbClr val="595959"/>
                </a:solidFill>
                <a:latin typeface="Arial" panose="020B0604020202020204" pitchFamily="34" charset="0"/>
              </a:rPr>
              <a:t>verkleinwoorden van </a:t>
            </a:r>
            <a:r>
              <a:rPr lang="nl-NL" sz="2000" u="sng" dirty="0" smtClean="0">
                <a:solidFill>
                  <a:srgbClr val="595959"/>
                </a:solidFill>
                <a:latin typeface="Arial" panose="020B0604020202020204" pitchFamily="34" charset="0"/>
              </a:rPr>
              <a:t>maken.</a:t>
            </a:r>
            <a:endParaRPr lang="nl-NL" sz="2000" u="sng" dirty="0"/>
          </a:p>
          <a:p>
            <a:r>
              <a:rPr lang="nl-NL" sz="2000" b="1" dirty="0">
                <a:solidFill>
                  <a:srgbClr val="595959"/>
                </a:solidFill>
                <a:latin typeface="Arial" panose="020B0604020202020204" pitchFamily="34" charset="0"/>
              </a:rPr>
              <a:t>Kies uit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: poes  vaas   feest    bloem     kaart   mand    tafel   </a:t>
            </a:r>
            <a:endParaRPr lang="nl-NL" sz="2000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taart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   </a:t>
            </a:r>
            <a:endParaRPr lang="nl-NL" sz="2000" dirty="0"/>
          </a:p>
          <a:p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………….. staan in een  ………… op de tafel.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Het jonge……….slaapt in haar eigen …………..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Op de toonbank liggen verschillende ……………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Het ………….. staat leuk bij de bank.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bakker heeft een mooi …………gemaakt voor het …………van mijn zus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.</a:t>
            </a:r>
          </a:p>
          <a:p>
            <a:endParaRPr lang="nl-NL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Invullesje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: </a:t>
            </a:r>
            <a:r>
              <a:rPr lang="nl-NL" sz="2000" u="sng" dirty="0">
                <a:solidFill>
                  <a:srgbClr val="595959"/>
                </a:solidFill>
                <a:latin typeface="Arial" panose="020B0604020202020204" pitchFamily="34" charset="0"/>
              </a:rPr>
              <a:t>samengestelde woorden </a:t>
            </a:r>
            <a:r>
              <a:rPr lang="nl-NL" sz="2000" u="sng" dirty="0" smtClean="0">
                <a:solidFill>
                  <a:srgbClr val="595959"/>
                </a:solidFill>
                <a:latin typeface="Arial" panose="020B0604020202020204" pitchFamily="34" charset="0"/>
              </a:rPr>
              <a:t>maken.</a:t>
            </a:r>
          </a:p>
          <a:p>
            <a:r>
              <a:rPr lang="nl-NL" sz="2000" b="1" dirty="0" smtClean="0">
                <a:solidFill>
                  <a:srgbClr val="595959"/>
                </a:solidFill>
                <a:latin typeface="Arial" panose="020B0604020202020204" pitchFamily="34" charset="0"/>
              </a:rPr>
              <a:t>Kies uit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b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oeken  ketting  gras  band   raam  kast</a:t>
            </a:r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ozijn   binnen   maaier   bon</a:t>
            </a:r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b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 …………………………….</a:t>
            </a:r>
            <a:b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endParaRPr lang="nl-NL" sz="2000" dirty="0"/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…………………………….</a:t>
            </a:r>
            <a:b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endParaRPr lang="nl-NL" sz="2000" dirty="0"/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…………………………….</a:t>
            </a:r>
            <a:b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endParaRPr lang="nl-NL" sz="2000" dirty="0"/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…………………………….</a:t>
            </a:r>
            <a:b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endParaRPr lang="nl-NL" sz="2000" dirty="0"/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…………………………….</a:t>
            </a:r>
            <a:endParaRPr lang="nl-NL" sz="2000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53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44824" y="467544"/>
            <a:ext cx="4306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Schrijf het woord eronder.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 descr="https://lh7-us.googleusercontent.com/ELHbBi2iZ61PS4k9WMEySvf0qUU-JqZRoM89jfmFdFGlMC6tuKdgoJOpBTD-oPCwkkWV2kZ_qvX788nF2_Ha2H5C5BY8oub8MHWe6Zqpli1thI95o1DLba-ing23CUYQiKqbNWFCATdpGq-yUhtiqhm5tw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3" y="1046846"/>
            <a:ext cx="1296144" cy="10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us.googleusercontent.com/LE1S8PmYnxt1DTFKs9Wj3aoB-O1Yh5Nqwau9Hfn89UYBEmWdysvdxCCjejvxdHoSrEEGlUttONYSJr-c2-xuOrfOTJh0Q7hx1O2ky-NY0khshnDKvJFTZc8sTXHCGNM-La-SyFpeTYvUsSHKCycs2aVhjA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86" y="1119030"/>
            <a:ext cx="1384263" cy="10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7-us.googleusercontent.com/Bfya1npoQoQkKhTLoGHIEvPTYsUqGmjI45xMMit9CvB6jLisspW45RWhFoGBmcTYcOwyftw8viM49Ok-Vr38ikY59DiEVd7KoJalnMlyBh6XFHadUJw7pVguv_ZpUvtNPOPDYN4Uycwy0yHOCPTWAZ2Xjw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99" y="1130089"/>
            <a:ext cx="1363813" cy="9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2410073" y="2210350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38837" y="6081093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529172" y="4083355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410072" y="4083356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260648" y="4083354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238837" y="2216295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4517594" y="2209977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517593" y="6078201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2410072" y="6081093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 descr="https://lh7-us.googleusercontent.com/24Mw8dWCQU5qPw6Rr2u1rsmXCV8aPQ75HOvlGAiDwjApYWbOEjeRcpJj8a0I9guzersLgFEzarZXT-S-RYz0CkY61IGJzMEYzfF3urlhDDOvqkwjQQ8MghocLfcFvpni1QESGtW3ILcQMq8uEbiwMkWuFw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9" y="2867373"/>
            <a:ext cx="1480634" cy="11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7-us.googleusercontent.com/qoZer6bCJIJxFiSO7qjhL-4NcyATuldCvv57W7RPeHs3aA5LIsOybJ8BCFvOc2XjP591dgHyUxdol_SJ84pWGNDy8tlVinbohwoHLvz3AffXoUYJBGC7LUgfNHxRbQ91XQzFx00ZbbjbTJhUiGZ0vBu8Wg=s2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02" y="2926594"/>
            <a:ext cx="1245710" cy="10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7-us.googleusercontent.com/-J5S37_24mFP9qyDZ1qPgyogrnuFjnShWP3pEUHtJq5UMfLL8N1kgYpxi2fFarEHt5qnxE-4eHb63xflBRx7HEL7EWwL6drbc7mishVIhQ2KoPjRdZRb1TzmUy1Jii47JFD5O9NvOfR336fGIwoSeDgVWg=s20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4" y="4758247"/>
            <a:ext cx="920883" cy="11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7-us.googleusercontent.com/-uCwxQkF5Q3dsV97m-DiqW-pR8I4B9Ovj3HPuY3yKOTD6Pva8d_PnJ0nsfDu9LhXEJ0-arN_kclZsSbQ9X7C8ruo6XEb_Am7po3Gd0BTzYY_e6koAg3dXVV3zsbfRmT9w1nK2sLjNgh4pumow6lRiZrCXQ=s20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10" y="4671024"/>
            <a:ext cx="1023843" cy="13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7-us.googleusercontent.com/IR2JTaxzE8WAHa40GJIIL8aN6DRdKpY4kazkyKV1S7PUvVtjigE8XRJIffrEpbRxvdpaC9s_E85VPuraOkdlkWZHtSWu6ebClxIHyyFs-aXfGBL-QxXpxax4IcMqOf7l8MC2t_zy-BKOQIeEVm7laJDuMg=s20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02" y="5044089"/>
            <a:ext cx="1036690" cy="9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4517593" y="7992073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410072" y="7969975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260648" y="7969975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46" name="Picture 22" descr="https://lh7-us.googleusercontent.com/8JrG152SjtvPJ-aV4lHBsD6r6zTRSkrjw4HIjlz58AOdl3UD1CQQ0P--09e3iuMuqjKLvsh3vRPrqVJ4C-BdywViISvqPmdsNrtVuDlPiscoKjUjSb7tcPEZfJJ_n68GqH9RTkjA86tflm1MriO2-Oo-Cg=s20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7" y="7076278"/>
            <a:ext cx="1496021" cy="6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7-us.googleusercontent.com/m4wiBEELg_5_iQ2__pw-N6uQ4fKru1FwRXZmITNcTtdLAUDf6EO_r_G_eqbztIg43z8hcR6Mfy6gpWjxbR4q4nJcSJ3kGhmh0MWu6NYc1kutMPgoE_nONsBHnIG9cz3mqcHiqNTXPTb3fXX1_R2rIR_lrw=s204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46" y="6786366"/>
            <a:ext cx="894383" cy="9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7-us.googleusercontent.com/KufFRCun5lgZLR_zE0nLNvKeFrvz_9muOeD-_TDIjHRa8Uul1KM3rMLWNkY6wU4Zj93dXUnn-iLeBrkEvObI99HsbOztGDTaB-toCZwXvfEbdASpPOxy25tYF_jJeZZftLieb4D5M9AyJNvDheCpZOEGBQ=s20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64" y="6784879"/>
            <a:ext cx="1069281" cy="10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lh7-us.googleusercontent.com/slidesz/AGV_vUebTXAjamDOx_k0AGj6fBOtrdfTDjs0eIt63-UzCWYKwvFSmqZwdRsHWVoSooV-xNIa0WYnHOGmWFN7rL_fhhV96W-KzJpLMSmcdByPE--ZT7Dr5Qs2nOsyZ9Ez0Yt-kKHEor5yqiEpamD179K9BbF8t6QYe0p4=s2048?key=evZ41ee-7Q4AYyne_GoEt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44" y="2796180"/>
            <a:ext cx="1197874" cy="11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6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04864" y="39553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Vul in   ei of ij?</a:t>
            </a:r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>
            <a:off x="692696" y="4482369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Vul in:   be-  ,  on-    of   ont-     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332656" y="5076056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……..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kruid                    ……aardig            ……..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werken</a:t>
            </a:r>
          </a:p>
          <a:p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……handelen     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……snapt             ……..geluk           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……..helpen                 …...zoek              ……..dooien       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76672" y="989223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r….t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</a:t>
            </a:r>
            <a:r>
              <a:rPr lang="nl-NL" dirty="0" err="1" smtClean="0">
                <a:solidFill>
                  <a:srgbClr val="595959"/>
                </a:solidFill>
                <a:latin typeface="Arial" panose="020B0604020202020204" pitchFamily="34" charset="0"/>
              </a:rPr>
              <a:t>terr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……n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</a:t>
            </a:r>
            <a:r>
              <a:rPr lang="nl-NL" dirty="0" err="1" smtClean="0">
                <a:solidFill>
                  <a:srgbClr val="595959"/>
                </a:solidFill>
                <a:latin typeface="Arial" panose="020B0604020202020204" pitchFamily="34" charset="0"/>
              </a:rPr>
              <a:t>bew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……s          r……st</a:t>
            </a:r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/>
            </a:r>
            <a:b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nl-NL" dirty="0" err="1" smtClean="0">
                <a:solidFill>
                  <a:srgbClr val="595959"/>
                </a:solidFill>
                <a:latin typeface="Arial" panose="020B0604020202020204" pitchFamily="34" charset="0"/>
              </a:rPr>
              <a:t>bl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          g…….</a:t>
            </a:r>
            <a:r>
              <a:rPr lang="nl-NL" dirty="0" err="1" smtClean="0">
                <a:solidFill>
                  <a:srgbClr val="595959"/>
                </a:solidFill>
                <a:latin typeface="Arial" panose="020B0604020202020204" pitchFamily="34" charset="0"/>
              </a:rPr>
              <a:t>nig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       r…….s               </a:t>
            </a:r>
            <a:r>
              <a:rPr lang="nl-NL" dirty="0" err="1" smtClean="0">
                <a:solidFill>
                  <a:srgbClr val="595959"/>
                </a:solidFill>
                <a:latin typeface="Arial" panose="020B0604020202020204" pitchFamily="34" charset="0"/>
              </a:rPr>
              <a:t>kw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…..t</a:t>
            </a:r>
            <a:endParaRPr lang="nl-NL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g…..t     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 …….</a:t>
            </a:r>
            <a:r>
              <a:rPr lang="nl-NL" dirty="0" err="1" smtClean="0">
                <a:solidFill>
                  <a:srgbClr val="595959"/>
                </a:solidFill>
                <a:latin typeface="Arial" panose="020B0604020202020204" pitchFamily="34" charset="0"/>
              </a:rPr>
              <a:t>sje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r…..</a:t>
            </a:r>
            <a:r>
              <a:rPr lang="nl-NL" dirty="0" err="1" smtClean="0">
                <a:solidFill>
                  <a:srgbClr val="595959"/>
                </a:solidFill>
                <a:latin typeface="Arial" panose="020B0604020202020204" pitchFamily="34" charset="0"/>
              </a:rPr>
              <a:t>bew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…..s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r…..</a:t>
            </a:r>
            <a:r>
              <a:rPr lang="nl-NL" dirty="0" err="1" smtClean="0">
                <a:solidFill>
                  <a:srgbClr val="595959"/>
                </a:solidFill>
                <a:latin typeface="Arial" panose="020B0604020202020204" pitchFamily="34" charset="0"/>
              </a:rPr>
              <a:t>ger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vr…….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g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r…….s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roer…..              gl….baan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66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20688" y="467544"/>
            <a:ext cx="3429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</a:rPr>
              <a:t>d of t?</a:t>
            </a:r>
            <a:endParaRPr lang="nl-NL" sz="2800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050" name="Picture 2" descr="https://lh7-us.googleusercontent.com/7LtBmO3EG2SkNUth9ZMTefYmXUQ33lfSPSX3ena3qFnNlH7DNkAZgXmNEGOzAebp_dih41jiaqVAZZev0UEZdu37195i3AkoT089ezuy1IOEevDpwNRojrYIAid3OsEj0yCszYaA6-fSiAwXGA3Ztu0Efw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2" y="981447"/>
            <a:ext cx="1004054" cy="12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2636912" y="467544"/>
            <a:ext cx="3429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ou</a:t>
            </a: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</a:rPr>
              <a:t> of </a:t>
            </a:r>
            <a:r>
              <a:rPr lang="nl-NL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au?</a:t>
            </a:r>
            <a:endParaRPr lang="nl-NL" sz="2800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052" name="Picture 4" descr="https://lh7-us.googleusercontent.com/OzjB9JTYpmqvB2_A8YdMZXNs4ZIGEXqrNVaLmS_hXx0jgZH7zXmG4gJpeEl8ccu5o0-M9Qd_ERxG1zLAQf-dg1gODDSgc6qQYFobdG10SButHI65jYCWecOFOf60E6bUYc0113NOIiNqzF0pnXaF0_Se2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3635896"/>
            <a:ext cx="1398811" cy="13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7-us.googleusercontent.com/G2MMKM_CU7BzHPG_m_NPjsMwdViUgbjDTv6QtfzDP38Vkm7GzI6ijP-fZVLekhB0imaZ9j57HIns1oc3igSRl7oPPFytqW1jklhywXegUwv3_uxHc0Au4YH2wJhF8GE-p2wv31Muic9xKiF_HfVOkHxKnA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7" y="1216063"/>
            <a:ext cx="1677192" cy="15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7-us.googleusercontent.com/rWivHO3_PUs9QJ-mZs5HzcC2jWexmB-7TL1ELmmXXYFk4MTh0TZbKZfRiO3nCbiT1vUHEZgINhRofIkqueCusX7RaxZzsuYg5227OtBj7umHPzAmmCD9aI2lep01V8TxZX9aE1H4pnJRopaUpA2eJgDpog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84" y="5034707"/>
            <a:ext cx="1031945" cy="12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7-us.googleusercontent.com/KeOpRZEbIsnqAlpyruqIjzLbxEy3nm2CA_hT3eHxBuVjyIAnpqHL4_KqCFQhznQLvp8ObXzEuxd91310vCFCAO2W1a9zmG2eDZUARGdSMQ04e0FeQEeaSMkdG7faGJhe-lWL_FsbDmoLwKqBteyuxQBh0Q=s2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93469" y="1088931"/>
            <a:ext cx="1116459" cy="14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7-us.googleusercontent.com/lK0W8JfoO7TbPlYimL_v51okCSlcKy4AmOqfBXPsICF81lzg6p1Q3xrIRpHIrWlKyue1HD5sPjmfuk52jaFlKOvDADkMdQhTok6B3rhNfZkwiSoA1DAoAV0DNLgYMAxUXqgRIVyGxYPhUdxz20E5onGUHA=s20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7" y="3062163"/>
            <a:ext cx="984826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056588" y="936466"/>
            <a:ext cx="2812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Schrijf het hele woord op!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062" name="Picture 14" descr="https://lh7-us.googleusercontent.com/aBMKGmcnRO1R1uPhLDPvzvW1dSQiNeH7ZtAUaXwSkdLAS-CZ2LK3g92QbZGZwrZIrbIpvoY5m2Pi9mCAwcgtOedAmajK91bie7VQ4QdMZ806g6fQ_T8WgBLXAjbCGvRNA9o4U4QK6D_XgaFWCMj284tnSg=s20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61" y="5056190"/>
            <a:ext cx="1467425" cy="148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h7-us.googleusercontent.com/i9xwkeiDmwoKGrXXidE1ti2Vme_agEZOs9BepWmNjfv19GUjalZzQrrHJ73HxgXQ31cf0xVmObG8dn2JNPQLOK3S2RySX7YH_ws31WgqxqNDMblo1w_uZ9qsCh4gKGfs8r1MEAYZZwRAy5NMlyaUYVEAlw=s20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" y="6947908"/>
            <a:ext cx="1185788" cy="11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729714" y="6918855"/>
            <a:ext cx="213995" cy="326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66" name="Picture 18" descr="https://lh7-us.googleusercontent.com/WE_cNfQJKqmcN-KcSjkk6CajERzoW1QaY36e_IKNvAdzJiJjXv4adaSjyM47P4ckafiW0XzdOFmb_nWNAs6FlpxZZUP9tLeZmIB-y1SqQ8zpWRS1YBBtgmg6n-vuUIijKkVGP-pGx6AmkGCFl_klbHK7gg=s20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35" y="7380312"/>
            <a:ext cx="993453" cy="9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h7-us.googleusercontent.com/hdzn7IcQGtwZn6omkeqtSe8x1YjpGNlW8P0WZfdv8v68rLyYFdRaN_tK6blfvtS1ZVbCQe4HnAUaNylnYpcEHyahUBdaw3LvVYrDYYJRuGXuOSI8LXpfW5cCeJkI_bQpozw8s-OizLjgMrK3D_ccHidoOQ=s204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59" y="3264270"/>
            <a:ext cx="1185745" cy="10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5049335" y="7063137"/>
            <a:ext cx="936104" cy="86409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04973" y="2301389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1059068" y="6308339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345744" y="4471274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2558243" y="2824221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4869160" y="2591965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2961383" y="4431147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697539" y="8383911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345744" y="8143563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4649508" y="7977182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3495990" y="6516686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4796276" y="5056739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36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340768" y="2987824"/>
            <a:ext cx="4153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Nakijkbladen</a:t>
            </a:r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44824" y="467544"/>
            <a:ext cx="4306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Schrijf het woord eronder.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 descr="https://lh7-us.googleusercontent.com/ELHbBi2iZ61PS4k9WMEySvf0qUU-JqZRoM89jfmFdFGlMC6tuKdgoJOpBTD-oPCwkkWV2kZ_qvX788nF2_Ha2H5C5BY8oub8MHWe6Zqpli1thI95o1DLba-ing23CUYQiKqbNWFCATdpGq-yUhtiqhm5tw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3" y="1046846"/>
            <a:ext cx="1296144" cy="10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us.googleusercontent.com/LE1S8PmYnxt1DTFKs9Wj3aoB-O1Yh5Nqwau9Hfn89UYBEmWdysvdxCCjejvxdHoSrEEGlUttONYSJr-c2-xuOrfOTJh0Q7hx1O2ky-NY0khshnDKvJFTZc8sTXHCGNM-La-SyFpeTYvUsSHKCycs2aVhjA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86" y="1119030"/>
            <a:ext cx="1384263" cy="10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7-us.googleusercontent.com/Bfya1npoQoQkKhTLoGHIEvPTYsUqGmjI45xMMit9CvB6jLisspW45RWhFoGBmcTYcOwyftw8viM49Ok-Vr38ikY59DiEVd7KoJalnMlyBh6XFHadUJw7pVguv_ZpUvtNPOPDYN4Uycwy0yHOCPTWAZ2Xjw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99" y="1130089"/>
            <a:ext cx="1363813" cy="9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2410073" y="2210350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nijlpaard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238837" y="6081093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bestek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4529172" y="4083355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konijnenhok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410072" y="4083356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kluis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260648" y="4083354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krant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238837" y="2216295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kooi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4517594" y="2209977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gieter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4517593" y="6078201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kikker</a:t>
            </a:r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2410072" y="6081093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emmer</a:t>
            </a:r>
            <a:endParaRPr lang="nl-NL" dirty="0"/>
          </a:p>
        </p:txBody>
      </p:sp>
      <p:pic>
        <p:nvPicPr>
          <p:cNvPr id="1032" name="Picture 8" descr="https://lh7-us.googleusercontent.com/24Mw8dWCQU5qPw6Rr2u1rsmXCV8aPQ75HOvlGAiDwjApYWbOEjeRcpJj8a0I9guzersLgFEzarZXT-S-RYz0CkY61IGJzMEYzfF3urlhDDOvqkwjQQ8MghocLfcFvpni1QESGtW3ILcQMq8uEbiwMkWuFw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9" y="2867373"/>
            <a:ext cx="1480634" cy="11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7-us.googleusercontent.com/qoZer6bCJIJxFiSO7qjhL-4NcyATuldCvv57W7RPeHs3aA5LIsOybJ8BCFvOc2XjP591dgHyUxdol_SJ84pWGNDy8tlVinbohwoHLvz3AffXoUYJBGC7LUgfNHxRbQ91XQzFx00ZbbjbTJhUiGZ0vBu8Wg=s2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02" y="2926594"/>
            <a:ext cx="1245710" cy="10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7-us.googleusercontent.com/-J5S37_24mFP9qyDZ1qPgyogrnuFjnShWP3pEUHtJq5UMfLL8N1kgYpxi2fFarEHt5qnxE-4eHb63xflBRx7HEL7EWwL6drbc7mishVIhQ2KoPjRdZRb1TzmUy1Jii47JFD5O9NvOfR336fGIwoSeDgVWg=s20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4" y="4758247"/>
            <a:ext cx="920883" cy="11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7-us.googleusercontent.com/-uCwxQkF5Q3dsV97m-DiqW-pR8I4B9Ovj3HPuY3yKOTD6Pva8d_PnJ0nsfDu9LhXEJ0-arN_kclZsSbQ9X7C8ruo6XEb_Am7po3Gd0BTzYY_e6koAg3dXVV3zsbfRmT9w1nK2sLjNgh4pumow6lRiZrCXQ=s20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10" y="4671024"/>
            <a:ext cx="1023843" cy="13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7-us.googleusercontent.com/IR2JTaxzE8WAHa40GJIIL8aN6DRdKpY4kazkyKV1S7PUvVtjigE8XRJIffrEpbRxvdpaC9s_E85VPuraOkdlkWZHtSWu6ebClxIHyyFs-aXfGBL-QxXpxax4IcMqOf7l8MC2t_zy-BKOQIeEVm7laJDuMg=s20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02" y="5044089"/>
            <a:ext cx="1036690" cy="9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4517593" y="7992073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appel</a:t>
            </a:r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2410072" y="7969975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spinnenweb</a:t>
            </a:r>
            <a:endParaRPr lang="nl-NL" dirty="0"/>
          </a:p>
        </p:txBody>
      </p:sp>
      <p:sp>
        <p:nvSpPr>
          <p:cNvPr id="26" name="Rechthoek 25"/>
          <p:cNvSpPr/>
          <p:nvPr/>
        </p:nvSpPr>
        <p:spPr>
          <a:xfrm>
            <a:off x="260648" y="7969975"/>
            <a:ext cx="1955121" cy="371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vrachtwagen</a:t>
            </a:r>
            <a:endParaRPr lang="nl-NL" dirty="0"/>
          </a:p>
        </p:txBody>
      </p:sp>
      <p:pic>
        <p:nvPicPr>
          <p:cNvPr id="1046" name="Picture 22" descr="https://lh7-us.googleusercontent.com/8JrG152SjtvPJ-aV4lHBsD6r6zTRSkrjw4HIjlz58AOdl3UD1CQQ0P--09e3iuMuqjKLvsh3vRPrqVJ4C-BdywViISvqPmdsNrtVuDlPiscoKjUjSb7tcPEZfJJ_n68GqH9RTkjA86tflm1MriO2-Oo-Cg=s20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7" y="7076278"/>
            <a:ext cx="1496021" cy="6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7-us.googleusercontent.com/m4wiBEELg_5_iQ2__pw-N6uQ4fKru1FwRXZmITNcTtdLAUDf6EO_r_G_eqbztIg43z8hcR6Mfy6gpWjxbR4q4nJcSJ3kGhmh0MWu6NYc1kutMPgoE_nONsBHnIG9cz3mqcHiqNTXPTb3fXX1_R2rIR_lrw=s204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46" y="6786366"/>
            <a:ext cx="894383" cy="9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7-us.googleusercontent.com/KufFRCun5lgZLR_zE0nLNvKeFrvz_9muOeD-_TDIjHRa8Uul1KM3rMLWNkY6wU4Zj93dXUnn-iLeBrkEvObI99HsbOztGDTaB-toCZwXvfEbdASpPOxy25tYF_jJeZZftLieb4D5M9AyJNvDheCpZOEGBQ=s20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64" y="6784879"/>
            <a:ext cx="1069281" cy="10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lh7-us.googleusercontent.com/slidesz/AGV_vUebTXAjamDOx_k0AGj6fBOtrdfTDjs0eIt63-UzCWYKwvFSmqZwdRsHWVoSooV-xNIa0WYnHOGmWFN7rL_fhhV96W-KzJpLMSmcdByPE--ZT7Dr5Qs2nOsyZ9Ez0Yt-kKHEor5yqiEpamD179K9BbF8t6QYe0p4=s2048?key=evZ41ee-7Q4AYyne_GoEt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44" y="2796180"/>
            <a:ext cx="1197874" cy="11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0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6672" y="370850"/>
            <a:ext cx="6048672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Invullesje: </a:t>
            </a:r>
            <a:r>
              <a:rPr lang="nl-NL" sz="2000" u="sng" dirty="0">
                <a:solidFill>
                  <a:srgbClr val="595959"/>
                </a:solidFill>
                <a:latin typeface="Arial" panose="020B0604020202020204" pitchFamily="34" charset="0"/>
              </a:rPr>
              <a:t>verkleinwoorden van </a:t>
            </a:r>
            <a:r>
              <a:rPr lang="nl-NL" sz="2000" u="sng" dirty="0" smtClean="0">
                <a:solidFill>
                  <a:srgbClr val="595959"/>
                </a:solidFill>
                <a:latin typeface="Arial" panose="020B0604020202020204" pitchFamily="34" charset="0"/>
              </a:rPr>
              <a:t>maken.</a:t>
            </a:r>
            <a:endParaRPr lang="nl-NL" sz="2000" u="sng" dirty="0"/>
          </a:p>
          <a:p>
            <a:r>
              <a:rPr lang="nl-NL" sz="2000" b="1" dirty="0">
                <a:solidFill>
                  <a:srgbClr val="595959"/>
                </a:solidFill>
                <a:latin typeface="Arial" panose="020B0604020202020204" pitchFamily="34" charset="0"/>
              </a:rPr>
              <a:t>Kies uit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: poes  vaas   feest    bloem     kaart   mand    tafel   </a:t>
            </a:r>
            <a:endParaRPr lang="nl-NL" sz="2000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taart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   </a:t>
            </a:r>
            <a:endParaRPr lang="nl-NL" sz="2000" dirty="0"/>
          </a:p>
          <a:p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bloempjes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staan in een 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vaasje 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op de tafel.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Het 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jonge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poesje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slaapt 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in haar eigen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mandje.</a:t>
            </a:r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Op 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toonbank liggen verschillende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kaartjes</a:t>
            </a:r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Het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tafeltje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staat 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leuk bij de bank.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bakker heeft een mooi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taartje 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gemaakt 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voor het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feestje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van 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mijn zus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.</a:t>
            </a:r>
          </a:p>
          <a:p>
            <a:endParaRPr lang="nl-NL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Invullesje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: </a:t>
            </a:r>
            <a:r>
              <a:rPr lang="nl-NL" sz="2000" u="sng" dirty="0">
                <a:solidFill>
                  <a:srgbClr val="595959"/>
                </a:solidFill>
                <a:latin typeface="Arial" panose="020B0604020202020204" pitchFamily="34" charset="0"/>
              </a:rPr>
              <a:t>samengestelde woorden </a:t>
            </a:r>
            <a:r>
              <a:rPr lang="nl-NL" sz="2000" u="sng" dirty="0" smtClean="0">
                <a:solidFill>
                  <a:srgbClr val="595959"/>
                </a:solidFill>
                <a:latin typeface="Arial" panose="020B0604020202020204" pitchFamily="34" charset="0"/>
              </a:rPr>
              <a:t>maken.</a:t>
            </a:r>
          </a:p>
          <a:p>
            <a:r>
              <a:rPr lang="nl-NL" sz="2000" b="1" dirty="0" smtClean="0">
                <a:solidFill>
                  <a:srgbClr val="595959"/>
                </a:solidFill>
                <a:latin typeface="Arial" panose="020B0604020202020204" pitchFamily="34" charset="0"/>
              </a:rPr>
              <a:t>Kies uit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b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oeken  ketting  gras  band   raam  kast</a:t>
            </a:r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ozijn   binnen   maaier   bon</a:t>
            </a:r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b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boekenbon            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 binnenband</a:t>
            </a:r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</a:br>
            <a:endParaRPr lang="nl-NL" sz="2000" dirty="0"/>
          </a:p>
          <a:p>
            <a:r>
              <a:rPr lang="nl-NL" sz="2000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kettingkast              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raamkozijn</a:t>
            </a:r>
            <a:endParaRPr lang="nl-NL" sz="2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grasmaaier</a:t>
            </a:r>
          </a:p>
          <a:p>
            <a:endParaRPr lang="nl-NL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553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20688" y="467544"/>
            <a:ext cx="3429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</a:rPr>
              <a:t>d of t?</a:t>
            </a:r>
            <a:endParaRPr lang="nl-NL" sz="2800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050" name="Picture 2" descr="https://lh7-us.googleusercontent.com/7LtBmO3EG2SkNUth9ZMTefYmXUQ33lfSPSX3ena3qFnNlH7DNkAZgXmNEGOzAebp_dih41jiaqVAZZev0UEZdu37195i3AkoT089ezuy1IOEevDpwNRojrYIAid3OsEj0yCszYaA6-fSiAwXGA3Ztu0Efw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2" y="981447"/>
            <a:ext cx="1004054" cy="12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2636912" y="467544"/>
            <a:ext cx="3429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ou</a:t>
            </a: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</a:rPr>
              <a:t> of </a:t>
            </a:r>
            <a:r>
              <a:rPr lang="nl-NL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au?</a:t>
            </a:r>
            <a:endParaRPr lang="nl-NL" sz="2800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052" name="Picture 4" descr="https://lh7-us.googleusercontent.com/OzjB9JTYpmqvB2_A8YdMZXNs4ZIGEXqrNVaLmS_hXx0jgZH7zXmG4gJpeEl8ccu5o0-M9Qd_ERxG1zLAQf-dg1gODDSgc6qQYFobdG10SButHI65jYCWecOFOf60E6bUYc0113NOIiNqzF0pnXaF0_Se2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3635896"/>
            <a:ext cx="1398811" cy="13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7-us.googleusercontent.com/G2MMKM_CU7BzHPG_m_NPjsMwdViUgbjDTv6QtfzDP38Vkm7GzI6ijP-fZVLekhB0imaZ9j57HIns1oc3igSRl7oPPFytqW1jklhywXegUwv3_uxHc0Au4YH2wJhF8GE-p2wv31Muic9xKiF_HfVOkHxKnA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7" y="1216063"/>
            <a:ext cx="1677192" cy="15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7-us.googleusercontent.com/rWivHO3_PUs9QJ-mZs5HzcC2jWexmB-7TL1ELmmXXYFk4MTh0TZbKZfRiO3nCbiT1vUHEZgINhRofIkqueCusX7RaxZzsuYg5227OtBj7umHPzAmmCD9aI2lep01V8TxZX9aE1H4pnJRopaUpA2eJgDpog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84" y="5034707"/>
            <a:ext cx="1031945" cy="12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7-us.googleusercontent.com/KeOpRZEbIsnqAlpyruqIjzLbxEy3nm2CA_hT3eHxBuVjyIAnpqHL4_KqCFQhznQLvp8ObXzEuxd91310vCFCAO2W1a9zmG2eDZUARGdSMQ04e0FeQEeaSMkdG7faGJhe-lWL_FsbDmoLwKqBteyuxQBh0Q=s2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93469" y="1088931"/>
            <a:ext cx="1116459" cy="14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7-us.googleusercontent.com/lK0W8JfoO7TbPlYimL_v51okCSlcKy4AmOqfBXPsICF81lzg6p1Q3xrIRpHIrWlKyue1HD5sPjmfuk52jaFlKOvDADkMdQhTok6B3rhNfZkwiSoA1DAoAV0DNLgYMAxUXqgRIVyGxYPhUdxz20E5onGUHA=s20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7" y="3062163"/>
            <a:ext cx="984826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056588" y="936466"/>
            <a:ext cx="2812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Schrijf het hele woord op!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062" name="Picture 14" descr="https://lh7-us.googleusercontent.com/aBMKGmcnRO1R1uPhLDPvzvW1dSQiNeH7ZtAUaXwSkdLAS-CZ2LK3g92QbZGZwrZIrbIpvoY5m2Pi9mCAwcgtOedAmajK91bie7VQ4QdMZ806g6fQ_T8WgBLXAjbCGvRNA9o4U4QK6D_XgaFWCMj284tnSg=s20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61" y="5056190"/>
            <a:ext cx="1467425" cy="148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h7-us.googleusercontent.com/i9xwkeiDmwoKGrXXidE1ti2Vme_agEZOs9BepWmNjfv19GUjalZzQrrHJ73HxgXQ31cf0xVmObG8dn2JNPQLOK3S2RySX7YH_ws31WgqxqNDMblo1w_uZ9qsCh4gKGfs8r1MEAYZZwRAy5NMlyaUYVEAlw=s20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" y="6947908"/>
            <a:ext cx="1185788" cy="11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729714" y="6918855"/>
            <a:ext cx="213995" cy="326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66" name="Picture 18" descr="https://lh7-us.googleusercontent.com/WE_cNfQJKqmcN-KcSjkk6CajERzoW1QaY36e_IKNvAdzJiJjXv4adaSjyM47P4ckafiW0XzdOFmb_nWNAs6FlpxZZUP9tLeZmIB-y1SqQ8zpWRS1YBBtgmg6n-vuUIijKkVGP-pGx6AmkGCFl_klbHK7gg=s20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35" y="7380312"/>
            <a:ext cx="993453" cy="9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h7-us.googleusercontent.com/hdzn7IcQGtwZn6omkeqtSe8x1YjpGNlW8P0WZfdv8v68rLyYFdRaN_tK6blfvtS1ZVbCQe4HnAUaNylnYpcEHyahUBdaw3LvVYrDYYJRuGXuOSI8LXpfW5cCeJkI_bQpozw8s-OizLjgMrK3D_ccHidoOQ=s204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59" y="3264270"/>
            <a:ext cx="1185745" cy="10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5049335" y="7063137"/>
            <a:ext cx="936104" cy="86409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04973" y="2301389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han</a:t>
            </a:r>
            <a:r>
              <a:rPr lang="nl-NL" dirty="0" smtClean="0">
                <a:solidFill>
                  <a:srgbClr val="FF0000"/>
                </a:solidFill>
              </a:rPr>
              <a:t>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1059068" y="6308339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</a:t>
            </a:r>
            <a:r>
              <a:rPr lang="nl-NL" dirty="0" smtClean="0">
                <a:solidFill>
                  <a:srgbClr val="FF0000"/>
                </a:solidFill>
              </a:rPr>
              <a:t>au</a:t>
            </a:r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345744" y="4471274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</a:t>
            </a:r>
            <a:r>
              <a:rPr lang="nl-NL" dirty="0" smtClean="0">
                <a:solidFill>
                  <a:srgbClr val="FF0000"/>
                </a:solidFill>
              </a:rPr>
              <a:t>ou</a:t>
            </a:r>
            <a:r>
              <a:rPr lang="nl-NL" dirty="0" smtClean="0"/>
              <a:t>t</a:t>
            </a:r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2558243" y="2824221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zeilboo</a:t>
            </a:r>
            <a:r>
              <a:rPr lang="nl-NL" dirty="0" smtClean="0">
                <a:solidFill>
                  <a:srgbClr val="FF0000"/>
                </a:solidFill>
              </a:rPr>
              <a:t>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4869160" y="2591965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kas</a:t>
            </a:r>
            <a:r>
              <a:rPr lang="nl-NL" dirty="0" smtClean="0">
                <a:solidFill>
                  <a:srgbClr val="FF0000"/>
                </a:solidFill>
              </a:rPr>
              <a:t>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961383" y="4431147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gei</a:t>
            </a:r>
            <a:r>
              <a:rPr lang="nl-NL" dirty="0" smtClean="0">
                <a:solidFill>
                  <a:srgbClr val="FF0000"/>
                </a:solidFill>
              </a:rPr>
              <a:t>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2697539" y="8383911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tomaa</a:t>
            </a:r>
            <a:r>
              <a:rPr lang="nl-NL" dirty="0" smtClean="0">
                <a:solidFill>
                  <a:srgbClr val="FF0000"/>
                </a:solidFill>
              </a:rPr>
              <a:t>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345744" y="8143563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wenkbr</a:t>
            </a:r>
            <a:r>
              <a:rPr lang="nl-NL" dirty="0" smtClean="0">
                <a:solidFill>
                  <a:srgbClr val="FF0000"/>
                </a:solidFill>
              </a:rPr>
              <a:t>au</a:t>
            </a:r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27" name="Rechthoek 26"/>
          <p:cNvSpPr/>
          <p:nvPr/>
        </p:nvSpPr>
        <p:spPr>
          <a:xfrm>
            <a:off x="4649508" y="7977182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bl</a:t>
            </a:r>
            <a:r>
              <a:rPr lang="nl-NL" dirty="0" smtClean="0">
                <a:solidFill>
                  <a:srgbClr val="FF0000"/>
                </a:solidFill>
              </a:rPr>
              <a:t>au</a:t>
            </a:r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28" name="Rechthoek 27"/>
          <p:cNvSpPr/>
          <p:nvPr/>
        </p:nvSpPr>
        <p:spPr>
          <a:xfrm>
            <a:off x="3495990" y="6516686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paar</a:t>
            </a:r>
            <a:r>
              <a:rPr lang="nl-NL" dirty="0" smtClean="0">
                <a:solidFill>
                  <a:srgbClr val="FF0000"/>
                </a:solidFill>
              </a:rPr>
              <a:t>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4796276" y="5056739"/>
            <a:ext cx="1710844" cy="416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</a:t>
            </a:r>
            <a:r>
              <a:rPr lang="nl-NL" dirty="0" smtClean="0">
                <a:solidFill>
                  <a:srgbClr val="FF0000"/>
                </a:solidFill>
              </a:rPr>
              <a:t>oud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9748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2241</TotalTime>
  <Words>127</Words>
  <Application>Microsoft Office PowerPoint</Application>
  <PresentationFormat>Diavoorstelling (4:3)</PresentationFormat>
  <Paragraphs>115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Corbel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97</cp:revision>
  <cp:lastPrinted>2024-05-28T05:56:40Z</cp:lastPrinted>
  <dcterms:created xsi:type="dcterms:W3CDTF">2014-01-19T15:45:44Z</dcterms:created>
  <dcterms:modified xsi:type="dcterms:W3CDTF">2024-05-28T05:58:15Z</dcterms:modified>
</cp:coreProperties>
</file>