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2" autoAdjust="0"/>
    <p:restoredTop sz="94660"/>
  </p:normalViewPr>
  <p:slideViewPr>
    <p:cSldViewPr>
      <p:cViewPr varScale="1">
        <p:scale>
          <a:sx n="83" d="100"/>
          <a:sy n="83" d="100"/>
        </p:scale>
        <p:origin x="29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71" y="1027289"/>
            <a:ext cx="6065044" cy="4470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 spc="-90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76" y="5597879"/>
            <a:ext cx="5190863" cy="219456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49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50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8473" y="927100"/>
            <a:ext cx="1478756" cy="6400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983" y="952502"/>
            <a:ext cx="4350544" cy="72009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7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7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71" y="1023225"/>
            <a:ext cx="6064187" cy="447446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000" b="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75" y="5583033"/>
            <a:ext cx="5189792" cy="2194560"/>
          </a:xfr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0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619" y="2657856"/>
            <a:ext cx="2854643" cy="5023104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8303" y="2657856"/>
            <a:ext cx="2854643" cy="5023104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60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619" y="2709334"/>
            <a:ext cx="2854643" cy="96453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619" y="3648200"/>
            <a:ext cx="2854643" cy="42672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4732" y="2706624"/>
            <a:ext cx="2854643" cy="96316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74732" y="3645408"/>
            <a:ext cx="2854643" cy="42672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27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34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33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0" y="0"/>
            <a:ext cx="257175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47040" y="723043"/>
            <a:ext cx="1903095" cy="256032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7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16000"/>
            <a:ext cx="3429000" cy="6096000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5240" y="3349085"/>
            <a:ext cx="1911668" cy="4169316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>
                <a:solidFill>
                  <a:srgbClr val="40404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72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88" y="7224891"/>
            <a:ext cx="6064187" cy="817711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858000" cy="710793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4D4D4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619" y="7879647"/>
            <a:ext cx="5191506" cy="7112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189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90" y="666044"/>
            <a:ext cx="6059686" cy="221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04" y="2657858"/>
            <a:ext cx="6048971" cy="5021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763" y="8549929"/>
            <a:ext cx="2314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763" y="8739596"/>
            <a:ext cx="282892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895" y="7772998"/>
            <a:ext cx="1645920" cy="18627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25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05740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RTomtUnVXHfjMUS3N2i61-7S_qaXvDgnr__jnnJAPRDNPXM6Rf8o4BPugcIgvPgK2NBcrjk4vaBex_nZfxrJJDM-FOKLUQdWGc0gEYWsoo7LkwmOozGH17JNGYl5Kso5hGtcNt-kkAnn881hVo8AT-e7YA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323528"/>
            <a:ext cx="4001119" cy="72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393664" y="7092280"/>
            <a:ext cx="20393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 err="1" smtClean="0">
                <a:ln/>
                <a:solidFill>
                  <a:schemeClr val="accent4"/>
                </a:solidFill>
                <a:effectLst/>
                <a:latin typeface="+mj-lt"/>
              </a:rPr>
              <a:t>one</a:t>
            </a:r>
            <a:endParaRPr lang="nl-NL" sz="96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421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515909" y="7092280"/>
            <a:ext cx="1794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 smtClean="0">
                <a:ln/>
                <a:solidFill>
                  <a:schemeClr val="accent4"/>
                </a:solidFill>
                <a:effectLst/>
                <a:latin typeface="+mj-lt"/>
              </a:rPr>
              <a:t>ten</a:t>
            </a:r>
            <a:endParaRPr lang="nl-NL" sz="96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  <p:pic>
        <p:nvPicPr>
          <p:cNvPr id="10242" name="Picture 2" descr="https://lh7-us.googleusercontent.com/RTomtUnVXHfjMUS3N2i61-7S_qaXvDgnr__jnnJAPRDNPXM6Rf8o4BPugcIgvPgK2NBcrjk4vaBex_nZfxrJJDM-FOKLUQdWGc0gEYWsoo7LkwmOozGH17JNGYl5Kso5hGtcNt-kkAnn881hVo8AT-e7YA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971600"/>
            <a:ext cx="3024336" cy="547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7-us.googleusercontent.com/BALthzRfPjn7I-fJHta8jl5vZFPNVUtDS-x6OjNcUB4p7ONSienBgJySsaspflQbYhmr7pJFM-vkLQkPaXFpysmMQUVcOOi2SxqpQFVcVuRaZR0GGhnSFPz4JgMiGCzY-oEO8hFWu1USu8RSEA3u5a-YCg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971600"/>
            <a:ext cx="3312368" cy="51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3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us.googleusercontent.com/3gVjvR7jU-pXPkhjaDkzIddM5iXh1eSGi9b6KRrcvRPnBQXXePA-VBfiFSHSPOv14lUwdeEEk_zcdNz7B2_851UxBrZ0rCb8Mqf82CxG2mOEejlpESb6rHgPjmHOD9rctQ6KKd9lNjOD16sh_hvnjBLyuA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107504"/>
            <a:ext cx="4197983" cy="70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2390874" y="7092280"/>
            <a:ext cx="20449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 err="1" smtClean="0">
                <a:ln/>
                <a:solidFill>
                  <a:schemeClr val="accent4"/>
                </a:solidFill>
                <a:effectLst/>
                <a:latin typeface="+mj-lt"/>
              </a:rPr>
              <a:t>two</a:t>
            </a:r>
            <a:endParaRPr lang="nl-NL" sz="96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304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012342" y="7092280"/>
            <a:ext cx="28019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 err="1" smtClean="0">
                <a:ln/>
                <a:solidFill>
                  <a:schemeClr val="accent4"/>
                </a:solidFill>
                <a:effectLst/>
                <a:latin typeface="+mj-lt"/>
              </a:rPr>
              <a:t>three</a:t>
            </a:r>
            <a:endParaRPr lang="nl-NL" sz="96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  <p:pic>
        <p:nvPicPr>
          <p:cNvPr id="3074" name="Picture 2" descr="https://lh7-us.googleusercontent.com/mM7WcIAKKxGvYl6p4otZrXPEVU96J6VJKst5nKCTzIehpUT-3cLZLnHJ0hlygndEajzjnGfL1BFXBm9jP7dKB3VGsfHbAmpXDWBZc8p9vaSlQGiQaOiwNqr2iHPlbKncuN2WJREE3OHrYOaL8JaZ1Yq7U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25" y="467544"/>
            <a:ext cx="3093018" cy="651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5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318129" y="7092280"/>
            <a:ext cx="21904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 err="1" smtClean="0">
                <a:ln/>
                <a:solidFill>
                  <a:schemeClr val="accent4"/>
                </a:solidFill>
                <a:effectLst/>
                <a:latin typeface="+mj-lt"/>
              </a:rPr>
              <a:t>four</a:t>
            </a:r>
            <a:endParaRPr lang="nl-NL" sz="96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  <p:pic>
        <p:nvPicPr>
          <p:cNvPr id="4098" name="Picture 2" descr="https://lh7-us.googleusercontent.com/9eZMhQPumIqGyL_il6BdUObUz81wUV7DZx3IB6_yJ6jF4FRAaIfFYBtka3vMkPMsixkEd2DM1x4TJ7u3H_E1We-IB8xsGEr-JMAVFpLye5AGBxVbYg87oJZf594E-Hr18qJe4bdJtbeXgDSK059GhEOznA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15" y="683568"/>
            <a:ext cx="4222234" cy="593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4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448582" y="7092280"/>
            <a:ext cx="19295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 smtClean="0">
                <a:ln/>
                <a:solidFill>
                  <a:schemeClr val="accent4"/>
                </a:solidFill>
                <a:effectLst/>
                <a:latin typeface="+mj-lt"/>
              </a:rPr>
              <a:t>five</a:t>
            </a:r>
            <a:endParaRPr lang="nl-NL" sz="96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  <p:pic>
        <p:nvPicPr>
          <p:cNvPr id="5122" name="Picture 2" descr="https://lh7-us.googleusercontent.com/IaCZsLhxbdT97pxzl7O_t9y6kSnpPTRgWD2_98hbMT6nNL3vXLVmIfWs1sUzJ2e3v-dGres7yzYYIxajWpdxbUwDLOnT9dkmjTCgzVkXLfkJ1_GuKSqRGqTyYtATIurnCkgPH1F1D4LjLlgnajT1E0ing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94" y="467544"/>
            <a:ext cx="3970877" cy="64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8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700638" y="7092280"/>
            <a:ext cx="14253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 err="1" smtClean="0">
                <a:ln/>
                <a:solidFill>
                  <a:schemeClr val="accent4"/>
                </a:solidFill>
                <a:effectLst/>
                <a:latin typeface="+mj-lt"/>
              </a:rPr>
              <a:t>six</a:t>
            </a:r>
            <a:endParaRPr lang="nl-NL" sz="96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  <p:pic>
        <p:nvPicPr>
          <p:cNvPr id="6146" name="Picture 2" descr="https://lh7-us.googleusercontent.com/zmxScQStO-NwUTdnyxYDqNOKD5itokRWYDP7_f7Q_1hY-JlvDemiYA_MECzaUI8pw69bsydW1NVW-OHeAJotFARbXuVMh4j283cJxXU9shIlrAySyrSWil63Ii8WDFUrNnH_gVUzH4S4EzUkwtLFog3_R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50" y="395536"/>
            <a:ext cx="3758566" cy="68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3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919399" y="7092280"/>
            <a:ext cx="29878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 err="1" smtClean="0">
                <a:ln/>
                <a:solidFill>
                  <a:schemeClr val="accent4"/>
                </a:solidFill>
                <a:effectLst/>
                <a:latin typeface="+mj-lt"/>
              </a:rPr>
              <a:t>seven</a:t>
            </a:r>
            <a:endParaRPr lang="nl-NL" sz="96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  <p:pic>
        <p:nvPicPr>
          <p:cNvPr id="7170" name="Picture 2" descr="https://lh7-us.googleusercontent.com/UOXwrqX9n9Y1piMUIoORa7wnvCwK01AAqq27Hz8g-rjOQLvV3kR9LIsEW_0wc0_vFA0wy1cakFMmDfT-duSYsczfEOwhC6izMRxY-5zlbMl3UyzQe0t6bwRyXicE0YXCBtIKRiclBj5ar-9azEeLNTFD2A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33" y="755576"/>
            <a:ext cx="3868799" cy="65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3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099128" y="7092280"/>
            <a:ext cx="26284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 err="1" smtClean="0">
                <a:ln/>
                <a:solidFill>
                  <a:schemeClr val="accent4"/>
                </a:solidFill>
                <a:effectLst/>
                <a:latin typeface="+mj-lt"/>
              </a:rPr>
              <a:t>eight</a:t>
            </a:r>
            <a:endParaRPr lang="nl-NL" sz="96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  <p:pic>
        <p:nvPicPr>
          <p:cNvPr id="8194" name="Picture 2" descr="https://lh7-us.googleusercontent.com/YGNBrbcPMMeG6yXBeJ_LjR63elUFQXHHfhFAmuAErSeYQAq3WvN6yR4BsA9HGbG0w8qcAj2aKbw-6atGSk1dTZFx_qmCs_QyVz_uveVtKJpEBoPeuYbUMprcJ9ja_l_DKyEKM8WOkW9HrAmlTKemzZC-HA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" y="3131840"/>
            <a:ext cx="5612191" cy="33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1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260614" y="7092280"/>
            <a:ext cx="23054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 err="1" smtClean="0">
                <a:ln/>
                <a:solidFill>
                  <a:schemeClr val="accent4"/>
                </a:solidFill>
                <a:effectLst/>
                <a:latin typeface="+mj-lt"/>
              </a:rPr>
              <a:t>nine</a:t>
            </a:r>
            <a:endParaRPr lang="nl-NL" sz="96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  <p:pic>
        <p:nvPicPr>
          <p:cNvPr id="9218" name="Picture 2" descr="https://lh7-us.googleusercontent.com/pg1vbgLGZIfwpekKhkB8nfH4EpTBPafJxScTpuMORHkr03jLBb4RNcNAu6bNSAppRIS0vp0DOAPCDVjyA5lyogLZVhNhMUMWMYSMCnYgF7zYVHHZUTznynChljqTwNGTwxXUxKmYUyG4zaXMvk5sjhrPA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32" y="827584"/>
            <a:ext cx="3377401" cy="61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1318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isch">
  <a:themeElements>
    <a:clrScheme name="Metropolitisch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isch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isch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1920</TotalTime>
  <Words>10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Metropolitisch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</dc:title>
  <dc:creator>My Acer</dc:creator>
  <cp:lastModifiedBy>hans vdvlugt</cp:lastModifiedBy>
  <cp:revision>52</cp:revision>
  <cp:lastPrinted>2023-11-18T16:21:28Z</cp:lastPrinted>
  <dcterms:created xsi:type="dcterms:W3CDTF">2014-01-19T15:45:44Z</dcterms:created>
  <dcterms:modified xsi:type="dcterms:W3CDTF">2024-04-01T16:58:20Z</dcterms:modified>
</cp:coreProperties>
</file>