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Amatic SC" panose="020B0604020202020204" charset="-79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36065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8125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e7c7394789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g2e7c7394789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3949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e9144fa84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g2e9144fa849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5342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e7c7394789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g2e7c7394789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9277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e7c739478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g2e7c739478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2412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e7c739478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2e7c7394789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6538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e7c7394789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2e7c7394789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4861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e7c7394789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2e7c7394789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9468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e7c7394789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2e7c7394789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71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e7c7394789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g2e7c7394789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7457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e7c739478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g2e7c739478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949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e7c7394789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2e7c7394789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2420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19888" y="170050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500">
                <a:solidFill>
                  <a:schemeClr val="dk1"/>
                </a:solidFill>
              </a:rPr>
              <a:t>               </a:t>
            </a:r>
            <a:r>
              <a:rPr lang="nl" sz="4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begrijpend</a:t>
            </a:r>
            <a:endParaRPr sz="42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4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                         lezen</a:t>
            </a:r>
            <a:endParaRPr sz="42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2130250" y="440425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219888" y="18590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3500">
                <a:solidFill>
                  <a:schemeClr val="dk1"/>
                </a:solidFill>
              </a:rPr>
              <a:t>                 </a:t>
            </a:r>
            <a:r>
              <a:rPr lang="nl" sz="4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rekenen</a:t>
            </a:r>
            <a:endParaRPr sz="21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4654888" y="17003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r>
              <a:rPr lang="nl" sz="4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tekenen</a:t>
            </a:r>
            <a:endParaRPr sz="42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4654888" y="1859113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</a:t>
            </a:r>
            <a:r>
              <a:rPr lang="nl" sz="4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 stillezen</a:t>
            </a:r>
            <a:endParaRPr sz="40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219888" y="34493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</a:t>
            </a:r>
            <a:r>
              <a:rPr lang="nl" sz="4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godsdienst</a:t>
            </a:r>
            <a:endParaRPr sz="40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4654888" y="34493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6677575" y="3797088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nl" sz="3500"/>
              <a:t>  </a:t>
            </a:r>
            <a:r>
              <a:rPr lang="nl" sz="400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zingen</a:t>
            </a:r>
            <a:endParaRPr sz="4000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300" y="204487"/>
            <a:ext cx="1356400" cy="13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625" y="1893587"/>
            <a:ext cx="1356400" cy="13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625" y="3483862"/>
            <a:ext cx="1356400" cy="13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1775" y="204512"/>
            <a:ext cx="1356400" cy="13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1775" y="1893587"/>
            <a:ext cx="1356400" cy="13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1775" y="3483862"/>
            <a:ext cx="1356400" cy="135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 txBox="1"/>
          <p:nvPr/>
        </p:nvSpPr>
        <p:spPr>
          <a:xfrm>
            <a:off x="2130250" y="440425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2"/>
          <p:cNvSpPr/>
          <p:nvPr/>
        </p:nvSpPr>
        <p:spPr>
          <a:xfrm>
            <a:off x="219901" y="170050"/>
            <a:ext cx="3498300" cy="1120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br>
              <a:rPr lang="nl" sz="3500">
                <a:solidFill>
                  <a:schemeClr val="dk1"/>
                </a:solidFill>
              </a:rPr>
            </a:br>
            <a:r>
              <a:rPr lang="nl" sz="3500">
                <a:solidFill>
                  <a:schemeClr val="dk1"/>
                </a:solidFill>
              </a:rPr>
              <a:t>  </a:t>
            </a:r>
            <a:endParaRPr sz="3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247" name="Google Shape;247;p22"/>
          <p:cNvSpPr/>
          <p:nvPr/>
        </p:nvSpPr>
        <p:spPr>
          <a:xfrm>
            <a:off x="219898" y="1369525"/>
            <a:ext cx="3498300" cy="1189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</a:t>
            </a:r>
            <a:br>
              <a:rPr lang="nl" sz="3500">
                <a:solidFill>
                  <a:schemeClr val="dk1"/>
                </a:solidFill>
              </a:rPr>
            </a:br>
            <a:r>
              <a:rPr lang="nl" sz="3500">
                <a:solidFill>
                  <a:schemeClr val="dk1"/>
                </a:solidFill>
              </a:rPr>
              <a:t/>
            </a:r>
            <a:br>
              <a:rPr lang="nl" sz="3500">
                <a:solidFill>
                  <a:schemeClr val="dk1"/>
                </a:solidFill>
              </a:rPr>
            </a:br>
            <a:r>
              <a:rPr lang="nl" sz="3500">
                <a:solidFill>
                  <a:schemeClr val="dk1"/>
                </a:solidFill>
              </a:rPr>
              <a:t>  </a:t>
            </a:r>
            <a:br>
              <a:rPr lang="nl" sz="3500">
                <a:solidFill>
                  <a:schemeClr val="dk1"/>
                </a:solidFill>
              </a:rPr>
            </a:br>
            <a:endParaRPr/>
          </a:p>
        </p:txBody>
      </p:sp>
      <p:sp>
        <p:nvSpPr>
          <p:cNvPr id="248" name="Google Shape;248;p22"/>
          <p:cNvSpPr/>
          <p:nvPr/>
        </p:nvSpPr>
        <p:spPr>
          <a:xfrm>
            <a:off x="219898" y="2638598"/>
            <a:ext cx="3498300" cy="1189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</a:t>
            </a:r>
            <a:endParaRPr/>
          </a:p>
        </p:txBody>
      </p:sp>
      <p:sp>
        <p:nvSpPr>
          <p:cNvPr id="249" name="Google Shape;249;p22"/>
          <p:cNvSpPr txBox="1"/>
          <p:nvPr/>
        </p:nvSpPr>
        <p:spPr>
          <a:xfrm>
            <a:off x="6350825" y="571025"/>
            <a:ext cx="2362800" cy="5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chemeClr val="dk2"/>
              </a:solidFill>
            </a:endParaRPr>
          </a:p>
        </p:txBody>
      </p:sp>
      <p:sp>
        <p:nvSpPr>
          <p:cNvPr id="250" name="Google Shape;250;p22"/>
          <p:cNvSpPr/>
          <p:nvPr/>
        </p:nvSpPr>
        <p:spPr>
          <a:xfrm>
            <a:off x="219898" y="3907673"/>
            <a:ext cx="3498300" cy="1189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</a:t>
            </a:r>
            <a:endParaRPr/>
          </a:p>
        </p:txBody>
      </p:sp>
      <p:sp>
        <p:nvSpPr>
          <p:cNvPr id="251" name="Google Shape;251;p22"/>
          <p:cNvSpPr/>
          <p:nvPr/>
        </p:nvSpPr>
        <p:spPr>
          <a:xfrm>
            <a:off x="3979301" y="170050"/>
            <a:ext cx="3498300" cy="1120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br>
              <a:rPr lang="nl" sz="3500">
                <a:solidFill>
                  <a:schemeClr val="dk1"/>
                </a:solidFill>
              </a:rPr>
            </a:br>
            <a:r>
              <a:rPr lang="nl" sz="3500">
                <a:solidFill>
                  <a:schemeClr val="dk1"/>
                </a:solidFill>
              </a:rPr>
              <a:t>  </a:t>
            </a:r>
            <a:endParaRPr sz="3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252" name="Google Shape;252;p22"/>
          <p:cNvSpPr/>
          <p:nvPr/>
        </p:nvSpPr>
        <p:spPr>
          <a:xfrm>
            <a:off x="3979300" y="1369525"/>
            <a:ext cx="3498300" cy="1189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br>
              <a:rPr lang="nl" sz="3500">
                <a:solidFill>
                  <a:schemeClr val="dk1"/>
                </a:solidFill>
              </a:rPr>
            </a:br>
            <a:r>
              <a:rPr lang="nl" sz="3500">
                <a:solidFill>
                  <a:schemeClr val="dk1"/>
                </a:solidFill>
              </a:rPr>
              <a:t> </a:t>
            </a:r>
            <a:endParaRPr sz="3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253" name="Google Shape;253;p22"/>
          <p:cNvSpPr/>
          <p:nvPr/>
        </p:nvSpPr>
        <p:spPr>
          <a:xfrm>
            <a:off x="3979300" y="2656000"/>
            <a:ext cx="3498300" cy="1189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br>
              <a:rPr lang="nl" sz="3500">
                <a:solidFill>
                  <a:schemeClr val="dk1"/>
                </a:solidFill>
              </a:rPr>
            </a:br>
            <a:r>
              <a:rPr lang="nl" sz="3500">
                <a:solidFill>
                  <a:schemeClr val="dk1"/>
                </a:solidFill>
              </a:rPr>
              <a:t> </a:t>
            </a:r>
            <a:endParaRPr sz="3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254" name="Google Shape;254;p22"/>
          <p:cNvSpPr/>
          <p:nvPr/>
        </p:nvSpPr>
        <p:spPr>
          <a:xfrm>
            <a:off x="3979300" y="3907675"/>
            <a:ext cx="3498300" cy="1189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br>
              <a:rPr lang="nl" sz="3500">
                <a:solidFill>
                  <a:schemeClr val="dk1"/>
                </a:solidFill>
              </a:rPr>
            </a:br>
            <a:r>
              <a:rPr lang="nl" sz="3500">
                <a:solidFill>
                  <a:schemeClr val="dk1"/>
                </a:solidFill>
              </a:rPr>
              <a:t> </a:t>
            </a:r>
            <a:endParaRPr sz="3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endParaRPr sz="3500">
              <a:solidFill>
                <a:schemeClr val="dk1"/>
              </a:solidFill>
            </a:endParaRPr>
          </a:p>
        </p:txBody>
      </p:sp>
      <p:pic>
        <p:nvPicPr>
          <p:cNvPr id="255" name="Google Shape;25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600" y="232650"/>
            <a:ext cx="860874" cy="995026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6" name="Google Shape;25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600" y="1429025"/>
            <a:ext cx="860875" cy="1070775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7" name="Google Shape;25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4650" y="2785550"/>
            <a:ext cx="909825" cy="91315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8" name="Google Shape;25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8345" y="3984451"/>
            <a:ext cx="951391" cy="99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45925" y="232650"/>
            <a:ext cx="860874" cy="995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0" name="Google Shape;260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5400000">
            <a:off x="4002138" y="1521037"/>
            <a:ext cx="991749" cy="904175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1" name="Google Shape;261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032250" y="2785550"/>
            <a:ext cx="1079475" cy="913151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2" name="Google Shape;262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032263" y="4032802"/>
            <a:ext cx="1079474" cy="991751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 txBox="1"/>
          <p:nvPr/>
        </p:nvSpPr>
        <p:spPr>
          <a:xfrm>
            <a:off x="2130250" y="440425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23"/>
          <p:cNvSpPr/>
          <p:nvPr/>
        </p:nvSpPr>
        <p:spPr>
          <a:xfrm>
            <a:off x="219901" y="170050"/>
            <a:ext cx="3498300" cy="1120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br>
              <a:rPr lang="nl" sz="3500">
                <a:solidFill>
                  <a:schemeClr val="dk1"/>
                </a:solidFill>
              </a:rPr>
            </a:br>
            <a:r>
              <a:rPr lang="nl" sz="3500">
                <a:solidFill>
                  <a:schemeClr val="dk1"/>
                </a:solidFill>
              </a:rPr>
              <a:t>  </a:t>
            </a:r>
            <a:endParaRPr sz="3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269" name="Google Shape;269;p23"/>
          <p:cNvSpPr/>
          <p:nvPr/>
        </p:nvSpPr>
        <p:spPr>
          <a:xfrm>
            <a:off x="219898" y="1369525"/>
            <a:ext cx="3498300" cy="1189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</a:t>
            </a:r>
            <a:br>
              <a:rPr lang="nl" sz="3500">
                <a:solidFill>
                  <a:schemeClr val="dk1"/>
                </a:solidFill>
              </a:rPr>
            </a:br>
            <a:r>
              <a:rPr lang="nl" sz="3500">
                <a:solidFill>
                  <a:schemeClr val="dk1"/>
                </a:solidFill>
              </a:rPr>
              <a:t/>
            </a:r>
            <a:br>
              <a:rPr lang="nl" sz="3500">
                <a:solidFill>
                  <a:schemeClr val="dk1"/>
                </a:solidFill>
              </a:rPr>
            </a:br>
            <a:r>
              <a:rPr lang="nl" sz="3500">
                <a:solidFill>
                  <a:schemeClr val="dk1"/>
                </a:solidFill>
              </a:rPr>
              <a:t>  </a:t>
            </a:r>
            <a:br>
              <a:rPr lang="nl" sz="3500">
                <a:solidFill>
                  <a:schemeClr val="dk1"/>
                </a:solidFill>
              </a:rPr>
            </a:br>
            <a:endParaRPr/>
          </a:p>
        </p:txBody>
      </p:sp>
      <p:sp>
        <p:nvSpPr>
          <p:cNvPr id="270" name="Google Shape;270;p23"/>
          <p:cNvSpPr/>
          <p:nvPr/>
        </p:nvSpPr>
        <p:spPr>
          <a:xfrm>
            <a:off x="219898" y="2638598"/>
            <a:ext cx="3498300" cy="1189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</a:t>
            </a:r>
            <a:endParaRPr/>
          </a:p>
        </p:txBody>
      </p:sp>
      <p:sp>
        <p:nvSpPr>
          <p:cNvPr id="271" name="Google Shape;271;p23"/>
          <p:cNvSpPr txBox="1"/>
          <p:nvPr/>
        </p:nvSpPr>
        <p:spPr>
          <a:xfrm>
            <a:off x="6350825" y="571025"/>
            <a:ext cx="2362800" cy="5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chemeClr val="dk2"/>
              </a:solidFill>
            </a:endParaRPr>
          </a:p>
        </p:txBody>
      </p:sp>
      <p:sp>
        <p:nvSpPr>
          <p:cNvPr id="272" name="Google Shape;272;p23"/>
          <p:cNvSpPr/>
          <p:nvPr/>
        </p:nvSpPr>
        <p:spPr>
          <a:xfrm>
            <a:off x="219898" y="3907673"/>
            <a:ext cx="3498300" cy="1189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</a:t>
            </a:r>
            <a:endParaRPr/>
          </a:p>
        </p:txBody>
      </p:sp>
      <p:sp>
        <p:nvSpPr>
          <p:cNvPr id="273" name="Google Shape;273;p23"/>
          <p:cNvSpPr/>
          <p:nvPr/>
        </p:nvSpPr>
        <p:spPr>
          <a:xfrm>
            <a:off x="3979301" y="170050"/>
            <a:ext cx="3498300" cy="1120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br>
              <a:rPr lang="nl" sz="3500">
                <a:solidFill>
                  <a:schemeClr val="dk1"/>
                </a:solidFill>
              </a:rPr>
            </a:br>
            <a:r>
              <a:rPr lang="nl" sz="3500">
                <a:solidFill>
                  <a:schemeClr val="dk1"/>
                </a:solidFill>
              </a:rPr>
              <a:t>  </a:t>
            </a:r>
            <a:endParaRPr sz="3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274" name="Google Shape;274;p23"/>
          <p:cNvSpPr/>
          <p:nvPr/>
        </p:nvSpPr>
        <p:spPr>
          <a:xfrm>
            <a:off x="3979300" y="1369525"/>
            <a:ext cx="3498300" cy="1189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br>
              <a:rPr lang="nl" sz="3500">
                <a:solidFill>
                  <a:schemeClr val="dk1"/>
                </a:solidFill>
              </a:rPr>
            </a:br>
            <a:r>
              <a:rPr lang="nl" sz="3500">
                <a:solidFill>
                  <a:schemeClr val="dk1"/>
                </a:solidFill>
              </a:rPr>
              <a:t> </a:t>
            </a:r>
            <a:endParaRPr sz="3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275" name="Google Shape;275;p23"/>
          <p:cNvSpPr/>
          <p:nvPr/>
        </p:nvSpPr>
        <p:spPr>
          <a:xfrm>
            <a:off x="3979300" y="2656000"/>
            <a:ext cx="3498300" cy="1189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br>
              <a:rPr lang="nl" sz="3500">
                <a:solidFill>
                  <a:schemeClr val="dk1"/>
                </a:solidFill>
              </a:rPr>
            </a:br>
            <a:r>
              <a:rPr lang="nl" sz="3500">
                <a:solidFill>
                  <a:schemeClr val="dk1"/>
                </a:solidFill>
              </a:rPr>
              <a:t> </a:t>
            </a:r>
            <a:endParaRPr sz="3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276" name="Google Shape;276;p23"/>
          <p:cNvSpPr/>
          <p:nvPr/>
        </p:nvSpPr>
        <p:spPr>
          <a:xfrm>
            <a:off x="3979300" y="3907675"/>
            <a:ext cx="3498300" cy="1189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br>
              <a:rPr lang="nl" sz="3500">
                <a:solidFill>
                  <a:schemeClr val="dk1"/>
                </a:solidFill>
              </a:rPr>
            </a:br>
            <a:r>
              <a:rPr lang="nl" sz="3500">
                <a:solidFill>
                  <a:schemeClr val="dk1"/>
                </a:solidFill>
              </a:rPr>
              <a:t> </a:t>
            </a:r>
            <a:endParaRPr sz="3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endParaRPr sz="3500">
              <a:solidFill>
                <a:schemeClr val="dk1"/>
              </a:solidFill>
            </a:endParaRPr>
          </a:p>
        </p:txBody>
      </p:sp>
      <p:pic>
        <p:nvPicPr>
          <p:cNvPr id="277" name="Google Shape;27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002" y="232700"/>
            <a:ext cx="857450" cy="105755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8" name="Google Shape;27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000" y="1422400"/>
            <a:ext cx="876800" cy="1057549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9" name="Google Shape;27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2000" y="2716150"/>
            <a:ext cx="1063051" cy="1022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0" name="Google Shape;280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2000" y="3987050"/>
            <a:ext cx="1063049" cy="1022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1" name="Google Shape;281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55950" y="218800"/>
            <a:ext cx="795501" cy="1022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2" name="Google Shape;282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55956" y="1448941"/>
            <a:ext cx="795500" cy="999622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3" name="Google Shape;283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055951" y="2704725"/>
            <a:ext cx="795501" cy="1057549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4" name="Google Shape;284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055950" y="3977325"/>
            <a:ext cx="795500" cy="1022701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"/>
          <p:cNvSpPr txBox="1"/>
          <p:nvPr/>
        </p:nvSpPr>
        <p:spPr>
          <a:xfrm>
            <a:off x="2130250" y="440425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4"/>
          <p:cNvSpPr/>
          <p:nvPr/>
        </p:nvSpPr>
        <p:spPr>
          <a:xfrm>
            <a:off x="219901" y="170050"/>
            <a:ext cx="3498300" cy="1120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br>
              <a:rPr lang="nl" sz="3500">
                <a:solidFill>
                  <a:schemeClr val="dk1"/>
                </a:solidFill>
              </a:rPr>
            </a:br>
            <a:r>
              <a:rPr lang="nl" sz="3500">
                <a:solidFill>
                  <a:schemeClr val="dk1"/>
                </a:solidFill>
              </a:rPr>
              <a:t>  </a:t>
            </a:r>
            <a:endParaRPr sz="3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291" name="Google Shape;291;p24"/>
          <p:cNvSpPr/>
          <p:nvPr/>
        </p:nvSpPr>
        <p:spPr>
          <a:xfrm>
            <a:off x="219898" y="1369525"/>
            <a:ext cx="3498300" cy="1189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</a:t>
            </a:r>
            <a:br>
              <a:rPr lang="nl" sz="3500">
                <a:solidFill>
                  <a:schemeClr val="dk1"/>
                </a:solidFill>
              </a:rPr>
            </a:br>
            <a:r>
              <a:rPr lang="nl" sz="3500">
                <a:solidFill>
                  <a:schemeClr val="dk1"/>
                </a:solidFill>
              </a:rPr>
              <a:t/>
            </a:r>
            <a:br>
              <a:rPr lang="nl" sz="3500">
                <a:solidFill>
                  <a:schemeClr val="dk1"/>
                </a:solidFill>
              </a:rPr>
            </a:br>
            <a:r>
              <a:rPr lang="nl" sz="3500">
                <a:solidFill>
                  <a:schemeClr val="dk1"/>
                </a:solidFill>
              </a:rPr>
              <a:t>  </a:t>
            </a:r>
            <a:br>
              <a:rPr lang="nl" sz="3500">
                <a:solidFill>
                  <a:schemeClr val="dk1"/>
                </a:solidFill>
              </a:rPr>
            </a:br>
            <a:endParaRPr/>
          </a:p>
        </p:txBody>
      </p:sp>
      <p:sp>
        <p:nvSpPr>
          <p:cNvPr id="292" name="Google Shape;292;p24"/>
          <p:cNvSpPr/>
          <p:nvPr/>
        </p:nvSpPr>
        <p:spPr>
          <a:xfrm>
            <a:off x="219898" y="2638598"/>
            <a:ext cx="3498300" cy="1189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</a:t>
            </a:r>
            <a:endParaRPr/>
          </a:p>
        </p:txBody>
      </p:sp>
      <p:sp>
        <p:nvSpPr>
          <p:cNvPr id="293" name="Google Shape;293;p24"/>
          <p:cNvSpPr txBox="1"/>
          <p:nvPr/>
        </p:nvSpPr>
        <p:spPr>
          <a:xfrm>
            <a:off x="6350825" y="571025"/>
            <a:ext cx="2362800" cy="5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chemeClr val="dk2"/>
              </a:solidFill>
            </a:endParaRPr>
          </a:p>
        </p:txBody>
      </p:sp>
      <p:sp>
        <p:nvSpPr>
          <p:cNvPr id="294" name="Google Shape;294;p24"/>
          <p:cNvSpPr/>
          <p:nvPr/>
        </p:nvSpPr>
        <p:spPr>
          <a:xfrm>
            <a:off x="219898" y="3907673"/>
            <a:ext cx="3498300" cy="1189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</a:t>
            </a:r>
            <a:endParaRPr/>
          </a:p>
        </p:txBody>
      </p:sp>
      <p:sp>
        <p:nvSpPr>
          <p:cNvPr id="295" name="Google Shape;295;p24"/>
          <p:cNvSpPr/>
          <p:nvPr/>
        </p:nvSpPr>
        <p:spPr>
          <a:xfrm>
            <a:off x="3979301" y="170050"/>
            <a:ext cx="3498300" cy="1120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br>
              <a:rPr lang="nl" sz="3500">
                <a:solidFill>
                  <a:schemeClr val="dk1"/>
                </a:solidFill>
              </a:rPr>
            </a:br>
            <a:r>
              <a:rPr lang="nl" sz="3500">
                <a:solidFill>
                  <a:schemeClr val="dk1"/>
                </a:solidFill>
              </a:rPr>
              <a:t>  </a:t>
            </a:r>
            <a:endParaRPr sz="3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296" name="Google Shape;296;p24"/>
          <p:cNvSpPr/>
          <p:nvPr/>
        </p:nvSpPr>
        <p:spPr>
          <a:xfrm>
            <a:off x="3979300" y="1369525"/>
            <a:ext cx="3498300" cy="1189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br>
              <a:rPr lang="nl" sz="3500">
                <a:solidFill>
                  <a:schemeClr val="dk1"/>
                </a:solidFill>
              </a:rPr>
            </a:br>
            <a:r>
              <a:rPr lang="nl" sz="3500">
                <a:solidFill>
                  <a:schemeClr val="dk1"/>
                </a:solidFill>
              </a:rPr>
              <a:t> </a:t>
            </a:r>
            <a:endParaRPr sz="3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297" name="Google Shape;297;p24"/>
          <p:cNvSpPr/>
          <p:nvPr/>
        </p:nvSpPr>
        <p:spPr>
          <a:xfrm>
            <a:off x="3979300" y="2656000"/>
            <a:ext cx="3498300" cy="1189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br>
              <a:rPr lang="nl" sz="3500">
                <a:solidFill>
                  <a:schemeClr val="dk1"/>
                </a:solidFill>
              </a:rPr>
            </a:br>
            <a:r>
              <a:rPr lang="nl" sz="3500">
                <a:solidFill>
                  <a:schemeClr val="dk1"/>
                </a:solidFill>
              </a:rPr>
              <a:t> </a:t>
            </a:r>
            <a:endParaRPr sz="3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298" name="Google Shape;298;p24"/>
          <p:cNvSpPr/>
          <p:nvPr/>
        </p:nvSpPr>
        <p:spPr>
          <a:xfrm>
            <a:off x="3979300" y="3907675"/>
            <a:ext cx="3498300" cy="1189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br>
              <a:rPr lang="nl" sz="3500">
                <a:solidFill>
                  <a:schemeClr val="dk1"/>
                </a:solidFill>
              </a:rPr>
            </a:br>
            <a:r>
              <a:rPr lang="nl" sz="3500">
                <a:solidFill>
                  <a:schemeClr val="dk1"/>
                </a:solidFill>
              </a:rPr>
              <a:t> </a:t>
            </a:r>
            <a:endParaRPr sz="3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endParaRPr sz="3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/>
        </p:nvSpPr>
        <p:spPr>
          <a:xfrm>
            <a:off x="2130250" y="440425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219888" y="170063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500">
              <a:solidFill>
                <a:schemeClr val="dk1"/>
              </a:solidFill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219888" y="18590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</a:t>
            </a:r>
            <a:endParaRPr/>
          </a:p>
        </p:txBody>
      </p:sp>
      <p:sp>
        <p:nvSpPr>
          <p:cNvPr id="75" name="Google Shape;75;p14"/>
          <p:cNvSpPr/>
          <p:nvPr/>
        </p:nvSpPr>
        <p:spPr>
          <a:xfrm>
            <a:off x="4654888" y="17003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</a:t>
            </a:r>
            <a:r>
              <a:rPr lang="nl" sz="4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muziek</a:t>
            </a:r>
            <a:endParaRPr sz="40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4654888" y="1896875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</a:t>
            </a:r>
            <a:r>
              <a:rPr lang="nl" sz="4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knutselen</a:t>
            </a:r>
            <a:endParaRPr sz="40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219888" y="34493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</a:t>
            </a:r>
            <a:endParaRPr/>
          </a:p>
        </p:txBody>
      </p:sp>
      <p:sp>
        <p:nvSpPr>
          <p:cNvPr id="78" name="Google Shape;78;p14"/>
          <p:cNvSpPr/>
          <p:nvPr/>
        </p:nvSpPr>
        <p:spPr>
          <a:xfrm>
            <a:off x="4654888" y="34493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2257800" y="494725"/>
            <a:ext cx="1743600" cy="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2"/>
                </a:solidFill>
              </a:rPr>
              <a:t> </a:t>
            </a:r>
            <a:r>
              <a:rPr lang="nl" sz="4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toets</a:t>
            </a:r>
            <a:endParaRPr sz="40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2059450" y="1901688"/>
            <a:ext cx="20361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 eten en </a:t>
            </a:r>
            <a:br>
              <a:rPr lang="nl" sz="4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</a:br>
            <a:r>
              <a:rPr lang="nl" sz="4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 drinken</a:t>
            </a:r>
            <a:endParaRPr sz="40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2059450" y="3483838"/>
            <a:ext cx="21777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2"/>
                </a:solidFill>
              </a:rPr>
              <a:t> </a:t>
            </a:r>
            <a:r>
              <a:rPr lang="nl" sz="4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buiten</a:t>
            </a:r>
            <a:endParaRPr sz="40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  spelen</a:t>
            </a:r>
            <a:endParaRPr sz="40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6602850" y="3821650"/>
            <a:ext cx="2036100" cy="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naar huis</a:t>
            </a:r>
            <a:endParaRPr sz="40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83" name="Google Shape;8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300" y="204487"/>
            <a:ext cx="1356400" cy="13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500" y="1893562"/>
            <a:ext cx="1356400" cy="13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300" y="3483862"/>
            <a:ext cx="1356400" cy="13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1800" y="204537"/>
            <a:ext cx="1356400" cy="13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1800" y="1931337"/>
            <a:ext cx="1356400" cy="13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1800" y="3483862"/>
            <a:ext cx="1356400" cy="135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/>
        </p:nvSpPr>
        <p:spPr>
          <a:xfrm>
            <a:off x="2130250" y="440425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5"/>
          <p:cNvSpPr/>
          <p:nvPr/>
        </p:nvSpPr>
        <p:spPr>
          <a:xfrm>
            <a:off x="219888" y="170050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</a:t>
            </a:r>
            <a:r>
              <a:rPr lang="nl" sz="4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  tafels oefenen</a:t>
            </a:r>
            <a:endParaRPr sz="40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5" name="Google Shape;95;p15"/>
          <p:cNvSpPr/>
          <p:nvPr/>
        </p:nvSpPr>
        <p:spPr>
          <a:xfrm>
            <a:off x="219888" y="18590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</a:t>
            </a:r>
            <a:r>
              <a:rPr lang="nl" sz="4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spelletje</a:t>
            </a:r>
            <a:endParaRPr sz="19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6" name="Google Shape;96;p15"/>
          <p:cNvSpPr/>
          <p:nvPr/>
        </p:nvSpPr>
        <p:spPr>
          <a:xfrm>
            <a:off x="4654888" y="17003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r>
              <a:rPr lang="nl" sz="4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tablet</a:t>
            </a:r>
            <a:endParaRPr sz="40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7" name="Google Shape;97;p15"/>
          <p:cNvSpPr/>
          <p:nvPr/>
        </p:nvSpPr>
        <p:spPr>
          <a:xfrm>
            <a:off x="4654888" y="1859100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</a:t>
            </a:r>
            <a:r>
              <a:rPr lang="nl" sz="4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 rekenen</a:t>
            </a:r>
            <a:endParaRPr sz="40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8" name="Google Shape;98;p15"/>
          <p:cNvSpPr/>
          <p:nvPr/>
        </p:nvSpPr>
        <p:spPr>
          <a:xfrm>
            <a:off x="219888" y="34493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</a:t>
            </a:r>
            <a:r>
              <a:rPr lang="nl" sz="4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gym</a:t>
            </a:r>
            <a:endParaRPr sz="40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9" name="Google Shape;99;p15"/>
          <p:cNvSpPr/>
          <p:nvPr/>
        </p:nvSpPr>
        <p:spPr>
          <a:xfrm>
            <a:off x="4654888" y="34493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6677575" y="3797088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nl" sz="3500"/>
              <a:t>  </a:t>
            </a:r>
            <a:r>
              <a:rPr lang="nl" sz="4000">
                <a:latin typeface="Amatic SC"/>
                <a:ea typeface="Amatic SC"/>
                <a:cs typeface="Amatic SC"/>
                <a:sym typeface="Amatic SC"/>
              </a:rPr>
              <a:t>kieskast</a:t>
            </a:r>
            <a:endParaRPr sz="4000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300" y="204487"/>
            <a:ext cx="1356400" cy="13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300" y="1893562"/>
            <a:ext cx="1356400" cy="13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300" y="3483862"/>
            <a:ext cx="1356400" cy="13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0000" y="204487"/>
            <a:ext cx="1356400" cy="13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0000" y="1893562"/>
            <a:ext cx="1356400" cy="13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0000" y="3483862"/>
            <a:ext cx="1356400" cy="135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/>
        </p:nvSpPr>
        <p:spPr>
          <a:xfrm>
            <a:off x="2130250" y="440425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6"/>
          <p:cNvSpPr/>
          <p:nvPr/>
        </p:nvSpPr>
        <p:spPr>
          <a:xfrm>
            <a:off x="219888" y="170050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</a:t>
            </a:r>
            <a:r>
              <a:rPr lang="nl" sz="4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vrij spelen</a:t>
            </a:r>
            <a:endParaRPr sz="40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219888" y="18590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</a:t>
            </a:r>
            <a:br>
              <a:rPr lang="nl" sz="3500">
                <a:solidFill>
                  <a:schemeClr val="dk1"/>
                </a:solidFill>
              </a:rPr>
            </a:br>
            <a:r>
              <a:rPr lang="nl" sz="3500">
                <a:solidFill>
                  <a:schemeClr val="dk1"/>
                </a:solidFill>
              </a:rPr>
              <a:t/>
            </a:r>
            <a:br>
              <a:rPr lang="nl" sz="3500">
                <a:solidFill>
                  <a:schemeClr val="dk1"/>
                </a:solidFill>
              </a:rPr>
            </a:br>
            <a:r>
              <a:rPr lang="nl" sz="3500">
                <a:solidFill>
                  <a:schemeClr val="dk1"/>
                </a:solidFill>
              </a:rPr>
              <a:t>  </a:t>
            </a:r>
            <a:br>
              <a:rPr lang="nl" sz="3500">
                <a:solidFill>
                  <a:schemeClr val="dk1"/>
                </a:solidFill>
              </a:rPr>
            </a:br>
            <a:endParaRPr/>
          </a:p>
        </p:txBody>
      </p:sp>
      <p:sp>
        <p:nvSpPr>
          <p:cNvPr id="114" name="Google Shape;114;p16"/>
          <p:cNvSpPr/>
          <p:nvPr/>
        </p:nvSpPr>
        <p:spPr>
          <a:xfrm>
            <a:off x="4654888" y="17003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</a:t>
            </a:r>
            <a:r>
              <a:rPr lang="nl" sz="4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 duo-lezen</a:t>
            </a:r>
            <a:endParaRPr sz="40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15" name="Google Shape;115;p16"/>
          <p:cNvSpPr/>
          <p:nvPr/>
        </p:nvSpPr>
        <p:spPr>
          <a:xfrm>
            <a:off x="4654888" y="1859100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r>
              <a:rPr lang="nl" sz="4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  taal</a:t>
            </a:r>
            <a:endParaRPr sz="40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16" name="Google Shape;116;p16"/>
          <p:cNvSpPr/>
          <p:nvPr/>
        </p:nvSpPr>
        <p:spPr>
          <a:xfrm>
            <a:off x="219888" y="34493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</a:t>
            </a:r>
            <a:r>
              <a:rPr lang="nl" sz="4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techniek</a:t>
            </a:r>
            <a:endParaRPr sz="19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17" name="Google Shape;117;p16"/>
          <p:cNvSpPr/>
          <p:nvPr/>
        </p:nvSpPr>
        <p:spPr>
          <a:xfrm>
            <a:off x="4654888" y="34493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6677575" y="3797088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nl" sz="3500"/>
              <a:t>  </a:t>
            </a:r>
            <a:r>
              <a:rPr lang="nl" sz="4000">
                <a:latin typeface="Amatic SC"/>
                <a:ea typeface="Amatic SC"/>
                <a:cs typeface="Amatic SC"/>
                <a:sym typeface="Amatic SC"/>
              </a:rPr>
              <a:t>flitsen</a:t>
            </a:r>
            <a:endParaRPr sz="4000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19" name="Google Shape;119;p16"/>
          <p:cNvSpPr txBox="1"/>
          <p:nvPr/>
        </p:nvSpPr>
        <p:spPr>
          <a:xfrm>
            <a:off x="1934100" y="1863750"/>
            <a:ext cx="19614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2"/>
                </a:solidFill>
              </a:rPr>
              <a:t> </a:t>
            </a:r>
            <a:r>
              <a:rPr lang="nl" sz="4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 kanjer</a:t>
            </a:r>
            <a:endParaRPr sz="40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 training</a:t>
            </a:r>
            <a:endParaRPr sz="40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20" name="Google Shape;12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300" y="204487"/>
            <a:ext cx="1356400" cy="13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300" y="1893562"/>
            <a:ext cx="1356400" cy="13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300" y="3483862"/>
            <a:ext cx="1356400" cy="13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0000" y="204487"/>
            <a:ext cx="1356400" cy="13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0000" y="1893562"/>
            <a:ext cx="1356400" cy="13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0000" y="3483862"/>
            <a:ext cx="1356400" cy="135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/>
          <p:nvPr/>
        </p:nvSpPr>
        <p:spPr>
          <a:xfrm>
            <a:off x="2130250" y="440425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219888" y="170050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  </a:t>
            </a:r>
            <a:endParaRPr sz="3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132" name="Google Shape;132;p17"/>
          <p:cNvSpPr/>
          <p:nvPr/>
        </p:nvSpPr>
        <p:spPr>
          <a:xfrm>
            <a:off x="219888" y="18590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</a:t>
            </a:r>
            <a:br>
              <a:rPr lang="nl" sz="3500">
                <a:solidFill>
                  <a:schemeClr val="dk1"/>
                </a:solidFill>
              </a:rPr>
            </a:br>
            <a:r>
              <a:rPr lang="nl" sz="3500">
                <a:solidFill>
                  <a:schemeClr val="dk1"/>
                </a:solidFill>
              </a:rPr>
              <a:t/>
            </a:r>
            <a:br>
              <a:rPr lang="nl" sz="3500">
                <a:solidFill>
                  <a:schemeClr val="dk1"/>
                </a:solidFill>
              </a:rPr>
            </a:br>
            <a:r>
              <a:rPr lang="nl" sz="3500">
                <a:solidFill>
                  <a:schemeClr val="dk1"/>
                </a:solidFill>
              </a:rPr>
              <a:t>  </a:t>
            </a:r>
            <a:br>
              <a:rPr lang="nl" sz="3500">
                <a:solidFill>
                  <a:schemeClr val="dk1"/>
                </a:solidFill>
              </a:rPr>
            </a:br>
            <a:endParaRPr/>
          </a:p>
        </p:txBody>
      </p:sp>
      <p:sp>
        <p:nvSpPr>
          <p:cNvPr id="133" name="Google Shape;133;p17"/>
          <p:cNvSpPr/>
          <p:nvPr/>
        </p:nvSpPr>
        <p:spPr>
          <a:xfrm>
            <a:off x="4654888" y="17003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134" name="Google Shape;134;p17"/>
          <p:cNvSpPr/>
          <p:nvPr/>
        </p:nvSpPr>
        <p:spPr>
          <a:xfrm>
            <a:off x="4654888" y="1859100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</a:t>
            </a:r>
            <a:r>
              <a:rPr lang="nl" sz="4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 dictee</a:t>
            </a:r>
            <a:endParaRPr sz="40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35" name="Google Shape;135;p17"/>
          <p:cNvSpPr/>
          <p:nvPr/>
        </p:nvSpPr>
        <p:spPr>
          <a:xfrm>
            <a:off x="219888" y="34493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</a:t>
            </a:r>
            <a:r>
              <a:rPr lang="nl" sz="41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verkeer</a:t>
            </a:r>
            <a:endParaRPr sz="20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36" name="Google Shape;136;p17"/>
          <p:cNvSpPr/>
          <p:nvPr/>
        </p:nvSpPr>
        <p:spPr>
          <a:xfrm>
            <a:off x="4654888" y="34493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137" name="Google Shape;137;p17"/>
          <p:cNvSpPr txBox="1"/>
          <p:nvPr/>
        </p:nvSpPr>
        <p:spPr>
          <a:xfrm>
            <a:off x="6551425" y="3759175"/>
            <a:ext cx="22713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nl" sz="4000">
                <a:latin typeface="Amatic SC"/>
                <a:ea typeface="Amatic SC"/>
                <a:cs typeface="Amatic SC"/>
                <a:sym typeface="Amatic SC"/>
              </a:rPr>
              <a:t> voorlezen</a:t>
            </a:r>
            <a:endParaRPr sz="4000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38" name="Google Shape;138;p17"/>
          <p:cNvSpPr txBox="1"/>
          <p:nvPr/>
        </p:nvSpPr>
        <p:spPr>
          <a:xfrm>
            <a:off x="2167600" y="2160725"/>
            <a:ext cx="19614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2"/>
                </a:solidFill>
              </a:rPr>
              <a:t>  </a:t>
            </a:r>
            <a:r>
              <a:rPr lang="nl" sz="4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kring</a:t>
            </a:r>
            <a:endParaRPr sz="40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2370750" y="512213"/>
            <a:ext cx="1961400" cy="6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600">
                <a:solidFill>
                  <a:schemeClr val="dk2"/>
                </a:solidFill>
              </a:rPr>
              <a:t> </a:t>
            </a:r>
            <a:r>
              <a:rPr lang="nl" sz="4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pauze</a:t>
            </a:r>
            <a:endParaRPr sz="41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6442450" y="250313"/>
            <a:ext cx="23319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veilig leren</a:t>
            </a:r>
            <a:endParaRPr sz="40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    lezen</a:t>
            </a:r>
            <a:endParaRPr sz="40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41" name="Google Shape;14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300" y="204487"/>
            <a:ext cx="1356400" cy="13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300" y="1893562"/>
            <a:ext cx="1356400" cy="13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300" y="3483862"/>
            <a:ext cx="1356400" cy="13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9100" y="204487"/>
            <a:ext cx="1356400" cy="13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9100" y="1893562"/>
            <a:ext cx="1356400" cy="13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9100" y="3483862"/>
            <a:ext cx="1356400" cy="135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"/>
          <p:cNvSpPr txBox="1"/>
          <p:nvPr/>
        </p:nvSpPr>
        <p:spPr>
          <a:xfrm>
            <a:off x="2130250" y="440425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8"/>
          <p:cNvSpPr/>
          <p:nvPr/>
        </p:nvSpPr>
        <p:spPr>
          <a:xfrm>
            <a:off x="219888" y="170050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br>
              <a:rPr lang="nl" sz="3500">
                <a:solidFill>
                  <a:schemeClr val="dk1"/>
                </a:solidFill>
              </a:rPr>
            </a:br>
            <a:r>
              <a:rPr lang="nl" sz="3500">
                <a:solidFill>
                  <a:schemeClr val="dk1"/>
                </a:solidFill>
              </a:rPr>
              <a:t>  </a:t>
            </a:r>
            <a:endParaRPr sz="3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153" name="Google Shape;153;p18"/>
          <p:cNvSpPr/>
          <p:nvPr/>
        </p:nvSpPr>
        <p:spPr>
          <a:xfrm>
            <a:off x="219888" y="18590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</a:t>
            </a:r>
            <a:br>
              <a:rPr lang="nl" sz="3500">
                <a:solidFill>
                  <a:schemeClr val="dk1"/>
                </a:solidFill>
              </a:rPr>
            </a:br>
            <a:r>
              <a:rPr lang="nl" sz="3500">
                <a:solidFill>
                  <a:schemeClr val="dk1"/>
                </a:solidFill>
              </a:rPr>
              <a:t/>
            </a:r>
            <a:br>
              <a:rPr lang="nl" sz="3500">
                <a:solidFill>
                  <a:schemeClr val="dk1"/>
                </a:solidFill>
              </a:rPr>
            </a:br>
            <a:r>
              <a:rPr lang="nl" sz="3500">
                <a:solidFill>
                  <a:schemeClr val="dk1"/>
                </a:solidFill>
              </a:rPr>
              <a:t>  </a:t>
            </a:r>
            <a:br>
              <a:rPr lang="nl" sz="3500">
                <a:solidFill>
                  <a:schemeClr val="dk1"/>
                </a:solidFill>
              </a:rPr>
            </a:br>
            <a:endParaRPr/>
          </a:p>
        </p:txBody>
      </p:sp>
      <p:sp>
        <p:nvSpPr>
          <p:cNvPr id="154" name="Google Shape;154;p18"/>
          <p:cNvSpPr/>
          <p:nvPr/>
        </p:nvSpPr>
        <p:spPr>
          <a:xfrm>
            <a:off x="4654888" y="17003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155" name="Google Shape;155;p18"/>
          <p:cNvSpPr/>
          <p:nvPr/>
        </p:nvSpPr>
        <p:spPr>
          <a:xfrm>
            <a:off x="4654888" y="1896875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</a:t>
            </a:r>
            <a:r>
              <a:rPr lang="nl" sz="4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 circuit</a:t>
            </a:r>
            <a:endParaRPr sz="40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56" name="Google Shape;156;p18"/>
          <p:cNvSpPr/>
          <p:nvPr/>
        </p:nvSpPr>
        <p:spPr>
          <a:xfrm>
            <a:off x="219888" y="34493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</a:t>
            </a:r>
            <a:r>
              <a:rPr lang="nl" sz="4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verrassing</a:t>
            </a:r>
            <a:endParaRPr sz="19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57" name="Google Shape;157;p18"/>
          <p:cNvSpPr/>
          <p:nvPr/>
        </p:nvSpPr>
        <p:spPr>
          <a:xfrm>
            <a:off x="4654888" y="34493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158" name="Google Shape;158;p18"/>
          <p:cNvSpPr txBox="1"/>
          <p:nvPr/>
        </p:nvSpPr>
        <p:spPr>
          <a:xfrm>
            <a:off x="6442450" y="3797100"/>
            <a:ext cx="22713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nl" sz="3500"/>
              <a:t>  </a:t>
            </a:r>
            <a:r>
              <a:rPr lang="nl" sz="4000">
                <a:latin typeface="Amatic SC"/>
                <a:ea typeface="Amatic SC"/>
                <a:cs typeface="Amatic SC"/>
                <a:sym typeface="Amatic SC"/>
              </a:rPr>
              <a:t>spelling</a:t>
            </a:r>
            <a:endParaRPr sz="4000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59" name="Google Shape;159;p18"/>
          <p:cNvSpPr txBox="1"/>
          <p:nvPr/>
        </p:nvSpPr>
        <p:spPr>
          <a:xfrm>
            <a:off x="1856050" y="2219600"/>
            <a:ext cx="2379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2"/>
                </a:solidFill>
              </a:rPr>
              <a:t>  </a:t>
            </a:r>
            <a:r>
              <a:rPr lang="nl" sz="4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weektaak</a:t>
            </a:r>
            <a:endParaRPr sz="40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60" name="Google Shape;160;p18"/>
          <p:cNvSpPr txBox="1"/>
          <p:nvPr/>
        </p:nvSpPr>
        <p:spPr>
          <a:xfrm>
            <a:off x="2167600" y="523113"/>
            <a:ext cx="1961400" cy="6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 hoeken</a:t>
            </a:r>
            <a:endParaRPr sz="41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61" name="Google Shape;161;p18"/>
          <p:cNvSpPr txBox="1"/>
          <p:nvPr/>
        </p:nvSpPr>
        <p:spPr>
          <a:xfrm>
            <a:off x="6412150" y="473959"/>
            <a:ext cx="23319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2"/>
                </a:solidFill>
              </a:rPr>
              <a:t>  </a:t>
            </a:r>
            <a:r>
              <a:rPr lang="nl" sz="4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uitstapje</a:t>
            </a:r>
            <a:r>
              <a:rPr lang="nl" sz="3500">
                <a:solidFill>
                  <a:schemeClr val="dk2"/>
                </a:solidFill>
              </a:rPr>
              <a:t> </a:t>
            </a:r>
            <a:endParaRPr sz="3500">
              <a:solidFill>
                <a:schemeClr val="dk2"/>
              </a:solidFill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300" y="204487"/>
            <a:ext cx="1356400" cy="13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300" y="1903062"/>
            <a:ext cx="1356400" cy="13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300" y="3483862"/>
            <a:ext cx="1356400" cy="13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5625" y="204487"/>
            <a:ext cx="1356400" cy="13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5625" y="1931337"/>
            <a:ext cx="1356400" cy="13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5625" y="3483862"/>
            <a:ext cx="1356400" cy="135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"/>
          <p:cNvSpPr txBox="1"/>
          <p:nvPr/>
        </p:nvSpPr>
        <p:spPr>
          <a:xfrm>
            <a:off x="2130250" y="440425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9"/>
          <p:cNvSpPr/>
          <p:nvPr/>
        </p:nvSpPr>
        <p:spPr>
          <a:xfrm>
            <a:off x="219888" y="170050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br>
              <a:rPr lang="nl" sz="3500">
                <a:solidFill>
                  <a:schemeClr val="dk1"/>
                </a:solidFill>
              </a:rPr>
            </a:br>
            <a:r>
              <a:rPr lang="nl" sz="3500">
                <a:solidFill>
                  <a:schemeClr val="dk1"/>
                </a:solidFill>
              </a:rPr>
              <a:t>  </a:t>
            </a:r>
            <a:endParaRPr sz="3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174" name="Google Shape;174;p19"/>
          <p:cNvSpPr/>
          <p:nvPr/>
        </p:nvSpPr>
        <p:spPr>
          <a:xfrm>
            <a:off x="219888" y="18590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</a:t>
            </a:r>
            <a:br>
              <a:rPr lang="nl" sz="3500">
                <a:solidFill>
                  <a:schemeClr val="dk1"/>
                </a:solidFill>
              </a:rPr>
            </a:br>
            <a:r>
              <a:rPr lang="nl" sz="3500">
                <a:solidFill>
                  <a:schemeClr val="dk1"/>
                </a:solidFill>
              </a:rPr>
              <a:t/>
            </a:r>
            <a:br>
              <a:rPr lang="nl" sz="3500">
                <a:solidFill>
                  <a:schemeClr val="dk1"/>
                </a:solidFill>
              </a:rPr>
            </a:br>
            <a:r>
              <a:rPr lang="nl" sz="3500">
                <a:solidFill>
                  <a:schemeClr val="dk1"/>
                </a:solidFill>
              </a:rPr>
              <a:t>  </a:t>
            </a:r>
            <a:br>
              <a:rPr lang="nl" sz="3500">
                <a:solidFill>
                  <a:schemeClr val="dk1"/>
                </a:solidFill>
              </a:rPr>
            </a:br>
            <a:endParaRPr/>
          </a:p>
        </p:txBody>
      </p:sp>
      <p:sp>
        <p:nvSpPr>
          <p:cNvPr id="175" name="Google Shape;175;p19"/>
          <p:cNvSpPr/>
          <p:nvPr/>
        </p:nvSpPr>
        <p:spPr>
          <a:xfrm>
            <a:off x="4654888" y="17003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176" name="Google Shape;176;p19"/>
          <p:cNvSpPr/>
          <p:nvPr/>
        </p:nvSpPr>
        <p:spPr>
          <a:xfrm>
            <a:off x="4654888" y="1896875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177" name="Google Shape;177;p19"/>
          <p:cNvSpPr/>
          <p:nvPr/>
        </p:nvSpPr>
        <p:spPr>
          <a:xfrm>
            <a:off x="219888" y="34493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</a:t>
            </a:r>
            <a:r>
              <a:rPr lang="nl" sz="4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schrijven</a:t>
            </a:r>
            <a:endParaRPr sz="40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78" name="Google Shape;178;p19"/>
          <p:cNvSpPr/>
          <p:nvPr/>
        </p:nvSpPr>
        <p:spPr>
          <a:xfrm>
            <a:off x="4654888" y="34493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179" name="Google Shape;179;p19"/>
          <p:cNvSpPr txBox="1"/>
          <p:nvPr/>
        </p:nvSpPr>
        <p:spPr>
          <a:xfrm>
            <a:off x="6498475" y="3741475"/>
            <a:ext cx="24393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nl" sz="4000">
                <a:latin typeface="Amatic SC"/>
                <a:ea typeface="Amatic SC"/>
                <a:cs typeface="Amatic SC"/>
                <a:sym typeface="Amatic SC"/>
              </a:rPr>
              <a:t>weekopening</a:t>
            </a:r>
            <a:r>
              <a:rPr lang="nl" sz="2800"/>
              <a:t> </a:t>
            </a:r>
            <a:r>
              <a:rPr lang="nl" sz="3700"/>
              <a:t> </a:t>
            </a:r>
            <a:endParaRPr sz="3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9"/>
          <p:cNvSpPr txBox="1"/>
          <p:nvPr/>
        </p:nvSpPr>
        <p:spPr>
          <a:xfrm>
            <a:off x="2167600" y="263523"/>
            <a:ext cx="1961400" cy="11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600">
                <a:solidFill>
                  <a:schemeClr val="dk2"/>
                </a:solidFill>
              </a:rPr>
              <a:t> </a:t>
            </a:r>
            <a:r>
              <a:rPr lang="nl" sz="4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filmpje</a:t>
            </a:r>
            <a:endParaRPr sz="40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  kijken</a:t>
            </a:r>
            <a:endParaRPr sz="40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81" name="Google Shape;181;p19"/>
          <p:cNvSpPr txBox="1"/>
          <p:nvPr/>
        </p:nvSpPr>
        <p:spPr>
          <a:xfrm>
            <a:off x="2058013" y="2163950"/>
            <a:ext cx="2271300" cy="5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schoolreis</a:t>
            </a:r>
            <a:endParaRPr sz="40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82" name="Google Shape;182;p19"/>
          <p:cNvSpPr txBox="1"/>
          <p:nvPr/>
        </p:nvSpPr>
        <p:spPr>
          <a:xfrm>
            <a:off x="6350825" y="571025"/>
            <a:ext cx="2362800" cy="5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  verjaardag</a:t>
            </a:r>
            <a:endParaRPr sz="40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83" name="Google Shape;183;p19"/>
          <p:cNvSpPr txBox="1"/>
          <p:nvPr/>
        </p:nvSpPr>
        <p:spPr>
          <a:xfrm>
            <a:off x="6412150" y="2163938"/>
            <a:ext cx="23628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1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weeksluiting</a:t>
            </a:r>
            <a:endParaRPr sz="41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84" name="Google Shape;1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5625" y="1931337"/>
            <a:ext cx="1356400" cy="13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300" y="204537"/>
            <a:ext cx="1356400" cy="13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300" y="1893562"/>
            <a:ext cx="1356400" cy="13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300" y="3483862"/>
            <a:ext cx="1356400" cy="13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4962" y="204537"/>
            <a:ext cx="1356400" cy="13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2500" y="3483862"/>
            <a:ext cx="1356400" cy="135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"/>
          <p:cNvSpPr txBox="1"/>
          <p:nvPr/>
        </p:nvSpPr>
        <p:spPr>
          <a:xfrm>
            <a:off x="2130250" y="440425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/>
          <p:nvPr/>
        </p:nvSpPr>
        <p:spPr>
          <a:xfrm>
            <a:off x="219888" y="170050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br>
              <a:rPr lang="nl" sz="3500">
                <a:solidFill>
                  <a:schemeClr val="dk1"/>
                </a:solidFill>
              </a:rPr>
            </a:br>
            <a:r>
              <a:rPr lang="nl" sz="3500">
                <a:solidFill>
                  <a:schemeClr val="dk1"/>
                </a:solidFill>
              </a:rPr>
              <a:t>  </a:t>
            </a:r>
            <a:endParaRPr sz="3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196" name="Google Shape;196;p20"/>
          <p:cNvSpPr/>
          <p:nvPr/>
        </p:nvSpPr>
        <p:spPr>
          <a:xfrm>
            <a:off x="219888" y="18590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</a:t>
            </a:r>
            <a:br>
              <a:rPr lang="nl" sz="3500">
                <a:solidFill>
                  <a:schemeClr val="dk1"/>
                </a:solidFill>
              </a:rPr>
            </a:br>
            <a:r>
              <a:rPr lang="nl" sz="3500">
                <a:solidFill>
                  <a:schemeClr val="dk1"/>
                </a:solidFill>
              </a:rPr>
              <a:t/>
            </a:r>
            <a:br>
              <a:rPr lang="nl" sz="3500">
                <a:solidFill>
                  <a:schemeClr val="dk1"/>
                </a:solidFill>
              </a:rPr>
            </a:br>
            <a:r>
              <a:rPr lang="nl" sz="3500">
                <a:solidFill>
                  <a:schemeClr val="dk1"/>
                </a:solidFill>
              </a:rPr>
              <a:t>  </a:t>
            </a:r>
            <a:br>
              <a:rPr lang="nl" sz="3500">
                <a:solidFill>
                  <a:schemeClr val="dk1"/>
                </a:solidFill>
              </a:rPr>
            </a:br>
            <a:endParaRPr/>
          </a:p>
        </p:txBody>
      </p:sp>
      <p:sp>
        <p:nvSpPr>
          <p:cNvPr id="197" name="Google Shape;197;p20"/>
          <p:cNvSpPr/>
          <p:nvPr/>
        </p:nvSpPr>
        <p:spPr>
          <a:xfrm>
            <a:off x="4654888" y="17003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198" name="Google Shape;198;p20"/>
          <p:cNvSpPr/>
          <p:nvPr/>
        </p:nvSpPr>
        <p:spPr>
          <a:xfrm>
            <a:off x="4654888" y="1896875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199" name="Google Shape;199;p20"/>
          <p:cNvSpPr/>
          <p:nvPr/>
        </p:nvSpPr>
        <p:spPr>
          <a:xfrm>
            <a:off x="219888" y="34493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</a:t>
            </a:r>
            <a:endParaRPr/>
          </a:p>
        </p:txBody>
      </p:sp>
      <p:sp>
        <p:nvSpPr>
          <p:cNvPr id="200" name="Google Shape;200;p20"/>
          <p:cNvSpPr/>
          <p:nvPr/>
        </p:nvSpPr>
        <p:spPr>
          <a:xfrm>
            <a:off x="4654888" y="34493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201" name="Google Shape;201;p20"/>
          <p:cNvSpPr txBox="1"/>
          <p:nvPr/>
        </p:nvSpPr>
        <p:spPr>
          <a:xfrm>
            <a:off x="1996925" y="2244425"/>
            <a:ext cx="2362800" cy="5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bibliotheek</a:t>
            </a:r>
            <a:endParaRPr sz="40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02" name="Google Shape;202;p20"/>
          <p:cNvSpPr txBox="1"/>
          <p:nvPr/>
        </p:nvSpPr>
        <p:spPr>
          <a:xfrm>
            <a:off x="6350825" y="571025"/>
            <a:ext cx="2362800" cy="5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chemeClr val="dk2"/>
              </a:solidFill>
            </a:endParaRPr>
          </a:p>
        </p:txBody>
      </p:sp>
      <p:sp>
        <p:nvSpPr>
          <p:cNvPr id="203" name="Google Shape;203;p20"/>
          <p:cNvSpPr txBox="1"/>
          <p:nvPr/>
        </p:nvSpPr>
        <p:spPr>
          <a:xfrm>
            <a:off x="1996925" y="222388"/>
            <a:ext cx="2362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bewegend </a:t>
            </a:r>
            <a:endParaRPr sz="40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    leren</a:t>
            </a:r>
            <a:endParaRPr sz="40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04" name="Google Shape;204;p20"/>
          <p:cNvSpPr txBox="1"/>
          <p:nvPr/>
        </p:nvSpPr>
        <p:spPr>
          <a:xfrm>
            <a:off x="1996925" y="3796600"/>
            <a:ext cx="2411700" cy="5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0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spreekbeurt</a:t>
            </a:r>
            <a:endParaRPr sz="40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05" name="Google Shape;2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300" y="204537"/>
            <a:ext cx="1356400" cy="13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300" y="1893562"/>
            <a:ext cx="1356400" cy="13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300" y="3483862"/>
            <a:ext cx="1356400" cy="13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4962" y="170787"/>
            <a:ext cx="1356400" cy="13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4950" y="1931337"/>
            <a:ext cx="1356400" cy="13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7350" y="3483862"/>
            <a:ext cx="1356400" cy="135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/>
          <p:nvPr/>
        </p:nvSpPr>
        <p:spPr>
          <a:xfrm>
            <a:off x="2130250" y="440425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1"/>
          <p:cNvSpPr/>
          <p:nvPr/>
        </p:nvSpPr>
        <p:spPr>
          <a:xfrm>
            <a:off x="219901" y="170050"/>
            <a:ext cx="3498300" cy="1120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br>
              <a:rPr lang="nl" sz="3500">
                <a:solidFill>
                  <a:schemeClr val="dk1"/>
                </a:solidFill>
              </a:rPr>
            </a:br>
            <a:r>
              <a:rPr lang="nl" sz="3500">
                <a:solidFill>
                  <a:schemeClr val="dk1"/>
                </a:solidFill>
              </a:rPr>
              <a:t>  </a:t>
            </a:r>
            <a:endParaRPr sz="3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217" name="Google Shape;217;p21"/>
          <p:cNvSpPr/>
          <p:nvPr/>
        </p:nvSpPr>
        <p:spPr>
          <a:xfrm>
            <a:off x="219898" y="1369525"/>
            <a:ext cx="3498300" cy="1189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</a:t>
            </a:r>
            <a:br>
              <a:rPr lang="nl" sz="3500">
                <a:solidFill>
                  <a:schemeClr val="dk1"/>
                </a:solidFill>
              </a:rPr>
            </a:br>
            <a:r>
              <a:rPr lang="nl" sz="3500">
                <a:solidFill>
                  <a:schemeClr val="dk1"/>
                </a:solidFill>
              </a:rPr>
              <a:t/>
            </a:r>
            <a:br>
              <a:rPr lang="nl" sz="3500">
                <a:solidFill>
                  <a:schemeClr val="dk1"/>
                </a:solidFill>
              </a:rPr>
            </a:br>
            <a:r>
              <a:rPr lang="nl" sz="3500">
                <a:solidFill>
                  <a:schemeClr val="dk1"/>
                </a:solidFill>
              </a:rPr>
              <a:t>  </a:t>
            </a:r>
            <a:br>
              <a:rPr lang="nl" sz="3500">
                <a:solidFill>
                  <a:schemeClr val="dk1"/>
                </a:solidFill>
              </a:rPr>
            </a:br>
            <a:endParaRPr/>
          </a:p>
        </p:txBody>
      </p:sp>
      <p:sp>
        <p:nvSpPr>
          <p:cNvPr id="218" name="Google Shape;218;p21"/>
          <p:cNvSpPr/>
          <p:nvPr/>
        </p:nvSpPr>
        <p:spPr>
          <a:xfrm>
            <a:off x="219898" y="2638598"/>
            <a:ext cx="3498300" cy="1189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</a:t>
            </a:r>
            <a:endParaRPr/>
          </a:p>
        </p:txBody>
      </p:sp>
      <p:sp>
        <p:nvSpPr>
          <p:cNvPr id="219" name="Google Shape;219;p21"/>
          <p:cNvSpPr txBox="1"/>
          <p:nvPr/>
        </p:nvSpPr>
        <p:spPr>
          <a:xfrm>
            <a:off x="6350825" y="571025"/>
            <a:ext cx="2362800" cy="5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chemeClr val="dk2"/>
              </a:solidFill>
            </a:endParaRPr>
          </a:p>
        </p:txBody>
      </p:sp>
      <p:sp>
        <p:nvSpPr>
          <p:cNvPr id="220" name="Google Shape;220;p21"/>
          <p:cNvSpPr/>
          <p:nvPr/>
        </p:nvSpPr>
        <p:spPr>
          <a:xfrm>
            <a:off x="219898" y="3907673"/>
            <a:ext cx="3498300" cy="1189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</a:t>
            </a:r>
            <a:endParaRPr/>
          </a:p>
        </p:txBody>
      </p:sp>
      <p:sp>
        <p:nvSpPr>
          <p:cNvPr id="221" name="Google Shape;221;p21"/>
          <p:cNvSpPr/>
          <p:nvPr/>
        </p:nvSpPr>
        <p:spPr>
          <a:xfrm>
            <a:off x="3979301" y="170050"/>
            <a:ext cx="3498300" cy="1120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br>
              <a:rPr lang="nl" sz="3500">
                <a:solidFill>
                  <a:schemeClr val="dk1"/>
                </a:solidFill>
              </a:rPr>
            </a:br>
            <a:r>
              <a:rPr lang="nl" sz="3500">
                <a:solidFill>
                  <a:schemeClr val="dk1"/>
                </a:solidFill>
              </a:rPr>
              <a:t>  </a:t>
            </a:r>
            <a:endParaRPr sz="3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222" name="Google Shape;222;p21"/>
          <p:cNvSpPr/>
          <p:nvPr/>
        </p:nvSpPr>
        <p:spPr>
          <a:xfrm>
            <a:off x="3979300" y="1369525"/>
            <a:ext cx="3498300" cy="1189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br>
              <a:rPr lang="nl" sz="3500">
                <a:solidFill>
                  <a:schemeClr val="dk1"/>
                </a:solidFill>
              </a:rPr>
            </a:br>
            <a:r>
              <a:rPr lang="nl" sz="3500">
                <a:solidFill>
                  <a:schemeClr val="dk1"/>
                </a:solidFill>
              </a:rPr>
              <a:t> </a:t>
            </a:r>
            <a:endParaRPr sz="3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223" name="Google Shape;223;p21"/>
          <p:cNvSpPr/>
          <p:nvPr/>
        </p:nvSpPr>
        <p:spPr>
          <a:xfrm>
            <a:off x="3979300" y="2638600"/>
            <a:ext cx="3498300" cy="1189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br>
              <a:rPr lang="nl" sz="3500">
                <a:solidFill>
                  <a:schemeClr val="dk1"/>
                </a:solidFill>
              </a:rPr>
            </a:br>
            <a:r>
              <a:rPr lang="nl" sz="3500">
                <a:solidFill>
                  <a:schemeClr val="dk1"/>
                </a:solidFill>
              </a:rPr>
              <a:t> </a:t>
            </a:r>
            <a:endParaRPr sz="3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224" name="Google Shape;224;p21"/>
          <p:cNvSpPr/>
          <p:nvPr/>
        </p:nvSpPr>
        <p:spPr>
          <a:xfrm>
            <a:off x="3979300" y="3907675"/>
            <a:ext cx="3498300" cy="1189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br>
              <a:rPr lang="nl" sz="3500">
                <a:solidFill>
                  <a:schemeClr val="dk1"/>
                </a:solidFill>
              </a:rPr>
            </a:br>
            <a:r>
              <a:rPr lang="nl" sz="3500">
                <a:solidFill>
                  <a:schemeClr val="dk1"/>
                </a:solidFill>
              </a:rPr>
              <a:t> </a:t>
            </a:r>
            <a:endParaRPr sz="3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225" name="Google Shape;225;p21"/>
          <p:cNvSpPr/>
          <p:nvPr/>
        </p:nvSpPr>
        <p:spPr>
          <a:xfrm>
            <a:off x="329100" y="239750"/>
            <a:ext cx="1060800" cy="96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6" name="Google Shape;2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100" y="257750"/>
            <a:ext cx="1060776" cy="924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1"/>
          <p:cNvSpPr/>
          <p:nvPr/>
        </p:nvSpPr>
        <p:spPr>
          <a:xfrm>
            <a:off x="340000" y="4035875"/>
            <a:ext cx="1060800" cy="96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1"/>
          <p:cNvSpPr/>
          <p:nvPr/>
        </p:nvSpPr>
        <p:spPr>
          <a:xfrm>
            <a:off x="340000" y="2753500"/>
            <a:ext cx="1060800" cy="96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1"/>
          <p:cNvSpPr/>
          <p:nvPr/>
        </p:nvSpPr>
        <p:spPr>
          <a:xfrm>
            <a:off x="4041600" y="1493125"/>
            <a:ext cx="1060800" cy="96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1"/>
          <p:cNvSpPr/>
          <p:nvPr/>
        </p:nvSpPr>
        <p:spPr>
          <a:xfrm>
            <a:off x="4033900" y="239750"/>
            <a:ext cx="1060800" cy="96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1"/>
          <p:cNvSpPr/>
          <p:nvPr/>
        </p:nvSpPr>
        <p:spPr>
          <a:xfrm>
            <a:off x="4033888" y="2753500"/>
            <a:ext cx="1060800" cy="96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1"/>
          <p:cNvSpPr/>
          <p:nvPr/>
        </p:nvSpPr>
        <p:spPr>
          <a:xfrm>
            <a:off x="329088" y="1484425"/>
            <a:ext cx="1060800" cy="96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3" name="Google Shape;23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887" y="1530375"/>
            <a:ext cx="871200" cy="86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7988" y="2793125"/>
            <a:ext cx="944826" cy="88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3900" y="4073175"/>
            <a:ext cx="871200" cy="9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91900" y="307249"/>
            <a:ext cx="944825" cy="86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91888" y="1601027"/>
            <a:ext cx="944825" cy="744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5400000">
            <a:off x="4106237" y="2864900"/>
            <a:ext cx="916125" cy="73717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1"/>
          <p:cNvSpPr/>
          <p:nvPr/>
        </p:nvSpPr>
        <p:spPr>
          <a:xfrm>
            <a:off x="4033875" y="4013875"/>
            <a:ext cx="1060800" cy="96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0" name="Google Shape;240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091900" y="4121775"/>
            <a:ext cx="944826" cy="82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Microsoft Office PowerPoint</Application>
  <PresentationFormat>Diavoorstelling (16:9)</PresentationFormat>
  <Paragraphs>133</Paragraphs>
  <Slides>12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Amatic SC</vt:lpstr>
      <vt:lpstr>Arial</vt:lpstr>
      <vt:lpstr>Simple Light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hans van der Vlugt</dc:creator>
  <cp:lastModifiedBy>hans vdvlugt</cp:lastModifiedBy>
  <cp:revision>1</cp:revision>
  <dcterms:modified xsi:type="dcterms:W3CDTF">2024-07-03T10:10:09Z</dcterms:modified>
</cp:coreProperties>
</file>