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5" r:id="rId8"/>
    <p:sldId id="263" r:id="rId9"/>
    <p:sldId id="262" r:id="rId10"/>
    <p:sldId id="266" r:id="rId11"/>
    <p:sldId id="267" r:id="rId12"/>
    <p:sldId id="268" r:id="rId13"/>
    <p:sldId id="269" r:id="rId14"/>
    <p:sldId id="270" r:id="rId15"/>
  </p:sldIdLst>
  <p:sldSz cx="12192000" cy="6858000"/>
  <p:notesSz cx="6889750" cy="100187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13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20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793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42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7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91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722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94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23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32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520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97E15B5-D432-4E7B-A19B-58015A5B2D49}" type="datetimeFigureOut">
              <a:rPr lang="nl-NL" smtClean="0"/>
              <a:t>18-3-2024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33D14D2-7492-4092-BCCB-BBB5FAFCEE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34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8opVTgL5XGP2oHbrzBfMCcV3Z3aJHl-wDb0h_U-KE7JnYSyr-mXue7q_m5G6YnDiDSOihyE9uRy4Xzeid-1bN-x4NxNmJyArcvWVMwigPYvOHYtCiwFBLdRRavYvSr0ZTkE02gRm8OhV97mqgS3cEv4Zs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6" y="613955"/>
            <a:ext cx="10593835" cy="569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d4_mDIZv6oiLGRCQlhLYlfeF05Er44nENtFxR758sGS50cJBjccopTtahxEboZkQUbjuvzs2owNaxIXqvr_38pK8qSrfQ3gtr4KO8awy0eVO77_06vFLRFkhvyq1fDd2HooxzkLz8Hgo4WwGs0oKTVUEJ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6929">
            <a:off x="10098463" y="840657"/>
            <a:ext cx="1004720" cy="8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840769" y="2893194"/>
            <a:ext cx="63786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natuurhoek</a:t>
            </a:r>
            <a:endParaRPr lang="nl-NL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97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7-us.googleusercontent.com/JiN-pR07IX8O4Vdu3VbnnSdxMdk69Ypcx6YIJACvLdm5US4XnQ5JJodGH8YHvRajUMjHs1ixe1J9MCedy8sNL3-xSCRHC67w6SymHgJ5-i91gbl5C_k2MqmxNLuq2oPISjW_YtewIFSzTGh6xyca9yoJyQ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764" y="2182196"/>
            <a:ext cx="7824117" cy="431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7-us.googleusercontent.com/PBN3v_605qnXxEDZzpoCIZtC9JfPE1_qDBosjh7Vdfn7lDU_rJG1MKtslr_Me0Ke76s6rRAxVpSntpldWK5OuN0Nj0ywqbdbSZhO-kMuJSwx4-fwKKP_QPxajr2bEqrBeUmrUmXeitV6_pS1T6ijRSXgxw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013">
            <a:off x="10222568" y="3834513"/>
            <a:ext cx="1028223" cy="155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7-us.googleusercontent.com/F178FcDNylAkAYI18YmDu0tM0mdui1kNUIM8QdPL2u3--FNgZGaRMjA3h4CcanQyfYuH21VyIHFVB6ya380RMl5BQEJfSsrVFzKse914DRZ2_-di-SD5e8KBiIaWxCjbiWzp-upxNN_DNcArsx4YDsmhkg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6155">
            <a:off x="9927533" y="775146"/>
            <a:ext cx="1618295" cy="22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7-us.googleusercontent.com/F178FcDNylAkAYI18YmDu0tM0mdui1kNUIM8QdPL2u3--FNgZGaRMjA3h4CcanQyfYuH21VyIHFVB6ya380RMl5BQEJfSsrVFzKse914DRZ2_-di-SD5e8KBiIaWxCjbiWzp-upxNN_DNcArsx4YDsmhkg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819" flipH="1">
            <a:off x="565072" y="940365"/>
            <a:ext cx="1608075" cy="19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7-us.googleusercontent.com/04duf7yErRjeVHmOA_04XsPN-dLxkYQHf9WUWmyR2r-DZL7MSOLlhKMdgEroF9tjhPS_jc46mgr-11TCiHVP61h7UBeJqlXe0ojuj5DunymHvMy0ELY7dc4BKOIC-vlfHpZSfyElJZUKNSLfTfJoYYjQ5Q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087">
            <a:off x="508747" y="4277488"/>
            <a:ext cx="1724626" cy="10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2382084" y="464255"/>
            <a:ext cx="73837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verkleedhoek</a:t>
            </a:r>
            <a:endParaRPr lang="nl-NL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7160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lh7-us.googleusercontent.com/nzuDYYTD20Z5u1yf-QGrASo7QVLLb7C2wUWIt6SIk_Grjb0HKXz03eSdbCgIgdYv6NwQ9ewjmpmxmxKx4ThguC_6-3GufzjekPfBzfKtqT67afPMXBllolKaDI2bePeRHmW9yfDbqil--L7_Cg3Hz-J6a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5" y="281800"/>
            <a:ext cx="11701132" cy="63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675300" y="281800"/>
            <a:ext cx="67425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knutselhoek</a:t>
            </a:r>
            <a:endParaRPr lang="nl-NL" sz="9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 descr="https://lh7-us.googleusercontent.com/QgQNMdIX56pv6YaymwRqpTiaJLG1hEv8uEQNRFPMyECF0YeFDuQrh4fvfGJr9y8b1C278RFUDJpQnGUa2ximGJMLyp9CGeSJe-kVnzqjYdJZs6lFyOICduMsKaDzVA_vj9gr39s_v0RG7etPmwApVJ20EQ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636">
            <a:off x="972065" y="1686338"/>
            <a:ext cx="2098651" cy="2217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7-us.googleusercontent.com/H13YnvL688_W7IQeN8V5edV93gxbKR_YNWtbz5T4qeUYiO2F2KPGp8UxnRDA23Az0ryRQDEC-zwSCFaLbkmvOM6cjb1vPKDarxxT7EN5xBkg1DXugCW87i7qUebXhtO1ciZyq737ZkGPKbaDjYdTWBsFpQ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580">
            <a:off x="9111049" y="1675925"/>
            <a:ext cx="2238508" cy="2283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7-us.googleusercontent.com/hqAbO3MflOu4rHCvK_-k3cU1fAowMChT3_utSJ5rpmYxjvGpTgbwzeyPkO0mv8g3KIckgxmQ5V7X0gQjjnnOUBY888177djt6YPRau22qQNAtZMyqKDMty8Jf-S9_7WIXbD2qv51oAUw5y3DtOcExnj6s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0658" y="1515761"/>
            <a:ext cx="11722443" cy="5105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7-us.googleusercontent.com/BBlWD7hPWGXgJrYUBs6FYqAchVgnYiweb4_KIosf0wgBhXzqP_iMPnwYjr2GI-zGAOeVFCBI_Q8-OTcXeM2pWxhL2_Zps79hWXsQsiQ6MQyN6qy6ccj5DmtquvYRgFnDJYrqwlcTQ9DTA4jRf-sSRrcJ5Q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47" y="5117728"/>
            <a:ext cx="871016" cy="92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659162" y="447013"/>
            <a:ext cx="48654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taalhoek</a:t>
            </a:r>
            <a:endParaRPr lang="nl-NL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Picture 4" descr="https://lh7-us.googleusercontent.com/BBlWD7hPWGXgJrYUBs6FYqAchVgnYiweb4_KIosf0wgBhXzqP_iMPnwYjr2GI-zGAOeVFCBI_Q8-OTcXeM2pWxhL2_Zps79hWXsQsiQ6MQyN6qy6ccj5DmtquvYRgFnDJYrqwlcTQ9DTA4jRf-sSRrcJ5Q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8" y="5117728"/>
            <a:ext cx="871016" cy="92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7-us.googleusercontent.com/BBlWD7hPWGXgJrYUBs6FYqAchVgnYiweb4_KIosf0wgBhXzqP_iMPnwYjr2GI-zGAOeVFCBI_Q8-OTcXeM2pWxhL2_Zps79hWXsQsiQ6MQyN6qy6ccj5DmtquvYRgFnDJYrqwlcTQ9DTA4jRf-sSRrcJ5Q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457" y="5117727"/>
            <a:ext cx="871016" cy="926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6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785994" y="339464"/>
            <a:ext cx="6290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themahoek</a:t>
            </a:r>
            <a:endParaRPr lang="nl-NL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3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8opVTgL5XGP2oHbrzBfMCcV3Z3aJHl-wDb0h_U-KE7JnYSyr-mXue7q_m5G6YnDiDSOihyE9uRy4Xzeid-1bN-x4NxNmJyArcvWVMwigPYvOHYtCiwFBLdRRavYvSr0ZTkE02gRm8OhV97mqgS3cEv4Zs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7" y="613956"/>
            <a:ext cx="2297896" cy="12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230321" y="1104282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natuurhoek</a:t>
            </a:r>
            <a:endParaRPr lang="nl-NL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2" descr="https://lh6.googleusercontent.com/XTS6GP6JomtDfX55YT50ShLZM9T1RhHfmBV3hY_8Dk7vuU7zNuBoQT60fjyYxZmZatl8iQYp4HXAJZPDoos26eveOl96K1SL7l5wQjlBtIFqoXtGVPrFfvwujg43jbt3w0jB6FOCyIPXEoCXCQr3q9m9qA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5" y="2231843"/>
            <a:ext cx="1927654" cy="11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833170" y="2231843"/>
            <a:ext cx="20088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bloemenhoek</a:t>
            </a:r>
            <a:endParaRPr lang="nl-NL" sz="2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2" descr="https://lh7-us.googleusercontent.com/hqAbO3MflOu4rHCvK_-k3cU1fAowMChT3_utSJ5rpmYxjvGpTgbwzeyPkO0mv8g3KIckgxmQ5V7X0gQjjnnOUBY888177djt6YPRau22qQNAtZMyqKDMty8Jf-S9_7WIXbD2qv51oAUw5y3DtOcExnj6sQ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6100" y="3785458"/>
            <a:ext cx="1927652" cy="11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1219901" y="3832622"/>
            <a:ext cx="11608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taalhoek</a:t>
            </a:r>
            <a:endParaRPr lang="nl-NL" sz="2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6" descr="https://lh7-us.googleusercontent.com/nzuDYYTD20Z5u1yf-QGrASo7QVLLb7C2wUWIt6SIk_Grjb0HKXz03eSdbCgIgdYv6NwQ9ewjmpmxmxKx4ThguC_6-3GufzjekPfBzfKtqT67afPMXBllolKaDI2bePeRHmW9yfDbqil--L7_Cg3Hz-J6aA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00" y="5371071"/>
            <a:ext cx="1927652" cy="96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130526" y="5482049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knutselhoek</a:t>
            </a:r>
            <a:endParaRPr lang="nl-NL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2" descr="https://lh7-us.googleusercontent.com/JiN-pR07IX8O4Vdu3VbnnSdxMdk69Ypcx6YIJACvLdm5US4XnQ5JJodGH8YHvRajUMjHs1ixe1J9MCedy8sNL3-xSCRHC67w6SymHgJ5-i91gbl5C_k2MqmxNLuq2oPISjW_YtewIFSzTGh6xyca9yoJyQ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14" y="700216"/>
            <a:ext cx="2059459" cy="13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3823700" y="725341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verkleedhoek</a:t>
            </a:r>
            <a:endParaRPr lang="nl-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2" descr="https://lh7-us.googleusercontent.com/AU69NDp-SdGgoKFFSMK2J-K3x03qpPEmHXbifpYcLoquK4QDT7UTXwk-k2I4NReC_-hJy_APToLgAqFyLsNWu2pkH4fvzLV9oJ_4jEa7OcV1hffX_ALQEGYzR-UFXX2i-caLeMeBupY_8zB6-4wzf05TAg=s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48" y="2231843"/>
            <a:ext cx="1697106" cy="11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3823700" y="2231843"/>
            <a:ext cx="123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rekenhoek</a:t>
            </a:r>
            <a:endParaRPr lang="nl-NL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Picture 14" descr="https://lh7-us.googleusercontent.com/v_RmPRl-H78yQOHhPrVZ6BrBRCZ78BaJeEaEr9aKQr3PkPfr9qLEYJlGBvwvboGKyvYifSgfkLvQSU5sBddB7CEcDxred_tmzBFTLChv8vOK0uqr62F1OK4GcdtUbe1bQfvuPx4ixC7kYlOi79W3qcipaw=s2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69" y="3785458"/>
            <a:ext cx="1219311" cy="12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4187946" y="4405731"/>
            <a:ext cx="13338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kookhoek</a:t>
            </a:r>
            <a:endParaRPr lang="nl-NL" sz="2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4" descr="https://lh7-us.googleusercontent.com/kqc3Mt3NIajf8EuQZb1nbvPLxtHiYP1FOve0SUSn9G5TlZ17QhrinCHwMhDnqpeID2RIgUzXEnPY6OZhwAsg9tjUVqOwllBf0SJznZj1QMXhk8NrQuUPd0qxQ8W01yagaAna7--k2YMENoHQqMrvEl5hQg=s20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665" y="5577294"/>
            <a:ext cx="959782" cy="8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lh7-us.googleusercontent.com/F_HH9l4tNhZf0_PFb4rbCzHGxRZye69jo0_d3S0FNeTebpFew5c6uxzeIZnbGh-scooSs-pd3iNyRZyjZ2r1iiJe_o78XNFaCRhjjHEBOdxdRa1HZTNzRPOhLfS-SQOzyKYjdiDQ1DTHe3rGSWPYKXDW1w=s20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77" y="5497936"/>
            <a:ext cx="1037163" cy="8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/>
          <p:cNvSpPr/>
          <p:nvPr/>
        </p:nvSpPr>
        <p:spPr>
          <a:xfrm>
            <a:off x="3852109" y="5226059"/>
            <a:ext cx="13532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2000" b="1" cap="none" spc="0" dirty="0" smtClean="0">
                <a:ln/>
                <a:solidFill>
                  <a:schemeClr val="accent3"/>
                </a:solidFill>
                <a:effectLst/>
              </a:rPr>
              <a:t>bouwhoek</a:t>
            </a:r>
            <a:endParaRPr lang="nl-NL" sz="2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9" name="Picture 6" descr="https://lh7-us.googleusercontent.com/1n8t-6dMm9IodrkEsT501oUbgT2VHinpKJKo8fLooeza4tJDYhb8iTokdlwkbjsUjW-UpwhTcEF3g638u2wE-WJ20i02lgwJKWljIy22O5qagGy3xScUqtqM5tHMzItM5S9cMeuWhtjTMr91AArnsjz8zg=s204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10" y="918780"/>
            <a:ext cx="1142638" cy="9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lh7-us.googleusercontent.com/F90Fp_ZElKtgTwoORHG6-iVi_Z828xbk98PgwQDxSvvzdekOv38Wvhx5NvtzVmCKjPLQn5UQnNIRGBt0VXCce0o2kJ0R96Rqhn4MCyOoqy6IL0R35pXoOcdpmzwPFp-g0R9a23TxIbfLkKCPNgGuvCjpvw=s20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14" y="918780"/>
            <a:ext cx="495593" cy="74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hoek 20"/>
          <p:cNvSpPr/>
          <p:nvPr/>
        </p:nvSpPr>
        <p:spPr>
          <a:xfrm>
            <a:off x="6217591" y="572867"/>
            <a:ext cx="154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techniekhoek</a:t>
            </a:r>
            <a:endParaRPr lang="nl-NL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" descr="https://lh7-us.googleusercontent.com/cFGG90eoWBd1EnLU5oQ7u-FAVJlc93LHqQpiI00WcI3SvnXVwgF-P5zSMTk5BDwgYWXrTzXs98IonC8SY4szWc-l61S6P2VOzGFyWzBV9eeImJcWV0MjY-xduKLeAhs_dLPW7lOYiDB4HsthzLr9z65x4Q=s204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04" y="2487827"/>
            <a:ext cx="1692380" cy="10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hoek 22"/>
          <p:cNvSpPr/>
          <p:nvPr/>
        </p:nvSpPr>
        <p:spPr>
          <a:xfrm>
            <a:off x="6416614" y="2165333"/>
            <a:ext cx="1090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huishoek</a:t>
            </a:r>
            <a:endParaRPr lang="nl-NL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4" name="Picture 8" descr="https://lh7-us.googleusercontent.com/nmn2PHxRyS1DyCUPQvQKu8EYnwsC-mHa-7-tQG9Z1YLOpzkEFwIW7xOo16diOLFTx7FhNB4JPKeXbKVpy61mUBU4B6wIfhgbtEblqqU4PNt8vesxW_TFcZuoZ9HD5rYDSmNp3eT2iT5NYBfwJmfIfs28TQ=s204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03" y="4098486"/>
            <a:ext cx="933460" cy="82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hoek 24"/>
          <p:cNvSpPr/>
          <p:nvPr/>
        </p:nvSpPr>
        <p:spPr>
          <a:xfrm>
            <a:off x="6317432" y="3832622"/>
            <a:ext cx="1189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>
                <a:ln/>
                <a:solidFill>
                  <a:schemeClr val="accent4"/>
                </a:solidFill>
              </a:rPr>
              <a:t>leeshoek</a:t>
            </a:r>
            <a:endParaRPr lang="nl-NL" b="1" dirty="0">
              <a:ln/>
              <a:solidFill>
                <a:schemeClr val="accent4"/>
              </a:solidFill>
            </a:endParaRPr>
          </a:p>
        </p:txBody>
      </p:sp>
      <p:pic>
        <p:nvPicPr>
          <p:cNvPr id="26" name="Picture 4" descr="https://lh4.googleusercontent.com/LAyy1BOVpfxkueU7BYvGmJo_Eqa8xABrX3XrSd6V84jTlAJZlHdPGBjVf-Wt6aUJh-hrh6ITZbTej1CL16z2HaQcd2g3sbF88kzuPRxlybyJFUp5o-5vt19A_CLaoFZ_aUCbEzqG_sOjWrkEUttlyDdwkA=s204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33" y="5461168"/>
            <a:ext cx="1153181" cy="9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hoek 26"/>
          <p:cNvSpPr/>
          <p:nvPr/>
        </p:nvSpPr>
        <p:spPr>
          <a:xfrm>
            <a:off x="6116851" y="512860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ontdekhoek</a:t>
            </a:r>
            <a:endParaRPr lang="nl-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0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XTS6GP6JomtDfX55YT50ShLZM9T1RhHfmBV3hY_8Dk7vuU7zNuBoQT60fjyYxZmZatl8iQYp4HXAJZPDoos26eveOl96K1SL7l5wQjlBtIFqoXtGVPrFfvwujg43jbt3w0jB6FOCyIPXEoCXCQr3q9m9q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3" y="220987"/>
            <a:ext cx="11763923" cy="63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360694" y="677216"/>
            <a:ext cx="74943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bloemenhoek</a:t>
            </a:r>
            <a:endParaRPr lang="nl-NL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2" descr="https://lh7-us.googleusercontent.com/ll14TMSkdI7j1JLBTWigdCrHI0INiETdIgz-a71jf6AT9MghQHBGFuXb6XU6f_BRSJWg2veJCC3clcKYWzLBTxCYBtf5bsCgJM-Rx93OXKa8e8LeJXTnjIqqMO_hC8hLX6b-XsPCmnQMs3_N_59BPdx3Iw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4111">
            <a:off x="595490" y="938107"/>
            <a:ext cx="1395627" cy="1405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7-us.googleusercontent.com/AGaHhlaRctmJtC8yL_r9-pIUiC8ocJpjWYWwVBp6qgAYHCZj34hvf5Mi5YbDEkArUHkvCrMhAm8W167QILR9AQTw7PYja2bM93QPksfnHVwetzixamMpHaQuwZR_7REISOKhaFQncrlImfKJfmd_L372p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679">
            <a:off x="10156358" y="950967"/>
            <a:ext cx="1532175" cy="1380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lh7-us.googleusercontent.com/9fvTctfS81yZJ7k3SfEqHsI5G1iCr2nSqT1-QwvC1NkmeIjf3ZxZ0Z9oR9c3jhT575oTmFcVDuWfvIcHoGyKeVmlMg0afaxTLnDWmhD-krki9BAfkdCzs2Hg5YUYJm4eSUkrl80qafaIvC4Vehjuw7KnVA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5" y="2429295"/>
            <a:ext cx="752303" cy="86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lh7-us.googleusercontent.com/9fvTctfS81yZJ7k3SfEqHsI5G1iCr2nSqT1-QwvC1NkmeIjf3ZxZ0Z9oR9c3jhT575oTmFcVDuWfvIcHoGyKeVmlMg0afaxTLnDWmhD-krki9BAfkdCzs2Hg5YUYJm4eSUkrl80qafaIvC4Vehjuw7KnVA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22" y="2246876"/>
            <a:ext cx="752303" cy="86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7-us.googleusercontent.com/9fvTctfS81yZJ7k3SfEqHsI5G1iCr2nSqT1-QwvC1NkmeIjf3ZxZ0Z9oR9c3jhT575oTmFcVDuWfvIcHoGyKeVmlMg0afaxTLnDWmhD-krki9BAfkdCzs2Hg5YUYJm4eSUkrl80qafaIvC4Vehjuw7KnVA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66" y="292683"/>
            <a:ext cx="752303" cy="869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4.googleusercontent.com/LAyy1BOVpfxkueU7BYvGmJo_Eqa8xABrX3XrSd6V84jTlAJZlHdPGBjVf-Wt6aUJh-hrh6ITZbTej1CL16z2HaQcd2g3sbF88kzuPRxlybyJFUp5o-5vt19A_CLaoFZ_aUCbEzqG_sOjWrkEUttlyDdwk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39" y="1928575"/>
            <a:ext cx="5288691" cy="44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6.googleusercontent.com/jRxxFxCZ3Q36ONcVh6RWclDsJUHMs8xDvAjj812VClnsSQwT0K9cJangj5TA1DDcxMEH3fQ4eMZA92ot1mtmjahUvLoj_KFxbJZH_yUNUrRDpuJjO0_06e0uRXRJLRFwU0kFOb8d3sKX-8npmbrfCcG0U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5877">
            <a:off x="1613875" y="2889320"/>
            <a:ext cx="1035957" cy="9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5.googleusercontent.com/Ik0n4pRR0e5EcDIt7XgJGjPIN5YrVTG2Khms2lK7BT7J8svl37DvLUCBgaUJ3oiMbvrvw4UGCCm9AkMk-bqfX2DvULqLGe4fNoQ6oxrdUNojKwosfaChBi87R75zWA2bOL63TpnA31ruwx8kQsDZO6Mya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162">
            <a:off x="9600868" y="2790329"/>
            <a:ext cx="1114957" cy="98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6.googleusercontent.com/luMc5iSgfBQpesaiTRC7KDuDYydq2dobsRPLliNVYGPewINytsyHxKvWmVM4-FJvGwuvYrmZGDxmfUZD9QLmFenktE6qeWmvyon-PWjQlDOhn3pe0EjFJL2GgqNS_5u_o2Kvkd4a_WuWIND5L2LvrYBGh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2544">
            <a:off x="10097275" y="4425356"/>
            <a:ext cx="1054333" cy="122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2641527" y="394767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ontdekhoek</a:t>
            </a:r>
            <a:endParaRPr lang="nl-NL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Picture 2" descr="https://lh7-us.googleusercontent.com/X1NimuDHll_yJRhQgg1BvbtuyRWhhwqmfq3Gd5XJ2UKD8dLdRyPDj-JCF_e_6C2BXp2MZdjfdMqGZojySqaAHTCwC5bGCSVit1-pyxO0FOa1jxa3r2lyX9LRll2R_GxDSxoZ1d6z1WwrJtexta-kmqqfdQ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69" y="518453"/>
            <a:ext cx="1771665" cy="1771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us.googleusercontent.com/TayXX7JRCU0ZZtiKsm_BgB8cCp9N7VKdWg2fagALO2Ak3C3yPgSsR0wkjSZVPdjBV1S1GURZn_mdETvYzv-V3VVzeHdr0jCTerCPCcf3RFa_KtlmP3ZXLhEPjSzzdqb6j14Y9u0eggnWMpePIpaCLEnFcA=s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6993">
            <a:off x="846668" y="4655006"/>
            <a:ext cx="1685858" cy="1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7-us.googleusercontent.com/X1NimuDHll_yJRhQgg1BvbtuyRWhhwqmfq3Gd5XJ2UKD8dLdRyPDj-JCF_e_6C2BXp2MZdjfdMqGZojySqaAHTCwC5bGCSVit1-pyxO0FOa1jxa3r2lyX9LRll2R_GxDSxoZ1d6z1WwrJtexta-kmqqfdQ=s20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458" y="518453"/>
            <a:ext cx="1606420" cy="1771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244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h7-us.googleusercontent.com/eIS3gnc7QYIT11ZSa83wzEq3rn0Ku_1F2i1wR24l9860rr5P0OmnUayebr8VuoX_WzQrM1HF3qPtb67i9xA1ehoDGab0YCn0j0xqLR94JMXSF_yntYBmBgUSLtlbj6JOBPi9uxInuLcq2K_yjm2-RxKFmA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70" y="2057305"/>
            <a:ext cx="2827006" cy="435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7-us.googleusercontent.com/nmn2PHxRyS1DyCUPQvQKu8EYnwsC-mHa-7-tQG9Z1YLOpzkEFwIW7xOo16diOLFTx7FhNB4JPKeXbKVpy61mUBU4B6wIfhgbtEblqqU4PNt8vesxW_TFcZuoZ9HD5rYDSmNp3eT2iT5NYBfwJmfIfs28T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19" y="3932728"/>
            <a:ext cx="24288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7-us.googleusercontent.com/Z9bNBiE0PNq5uSVHZgo2nop4DUrchFk5eewbZwSSepJ-zr30BqZOq2WfCfoAPU1i22TaNH77hKKodgQ1ko1gadlTsZKPIZht8piV4gQZide8VOK7S-VdopfSHIwau25RD3U8bORMwuw4KqrbL_qXHwXoLA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51" y="2821057"/>
            <a:ext cx="4909121" cy="37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477795" y="493728"/>
            <a:ext cx="49183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9600" b="1" cap="none" spc="0" dirty="0" smtClean="0">
                <a:ln/>
                <a:solidFill>
                  <a:schemeClr val="accent4"/>
                </a:solidFill>
                <a:effectLst/>
              </a:rPr>
              <a:t>leeshoek</a:t>
            </a:r>
            <a:endParaRPr lang="nl-NL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187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383395" y="552525"/>
            <a:ext cx="50113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huishoek</a:t>
            </a:r>
            <a:endParaRPr lang="nl-NL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https://lh7-us.googleusercontent.com/cFGG90eoWBd1EnLU5oQ7u-FAVJlc93LHqQpiI00WcI3SvnXVwgF-P5zSMTk5BDwgYWXrTzXs98IonC8SY4szWc-l61S6P2VOzGFyWzBV9eeImJcWV0MjY-xduKLeAhs_dLPW7lOYiDB4HsthzLr9z65x4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03" y="2122185"/>
            <a:ext cx="9451156" cy="425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5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227348" y="298276"/>
            <a:ext cx="740779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techniekhoek</a:t>
            </a:r>
            <a:endParaRPr lang="nl-NL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s://lh7-us.googleusercontent.com/jqdOegTt-l-9gbmqrfzxzIrxEKVyVMExJdMdgJ_xDhD2p19lZBTKhlkRYYH99aKhVgzXVki6VSbs3z43ykjTy8CPRBon4uz60qNNipFNCca0i5uR6vIKLNKeC3YnX1P9DuC6-lhDWhuRf_AhkmATfXw0v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6063">
            <a:off x="1654864" y="3771302"/>
            <a:ext cx="3332618" cy="19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7-us.googleusercontent.com/1n8t-6dMm9IodrkEsT501oUbgT2VHinpKJKo8fLooeza4tJDYhb8iTokdlwkbjsUjW-UpwhTcEF3g638u2wE-WJ20i02lgwJKWljIy22O5qagGy3xScUqtqM5tHMzItM5S9cMeuWhtjTMr91AArnsjz8z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70" y="1789714"/>
            <a:ext cx="4009751" cy="43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7-us.googleusercontent.com/ej3cB6VeHdyAAIdMC0UARTtzA0urVfXxblw3wfbj7T5tcQ02CHjuWxMoMtOEGlAu0vr2sXGCSmyZ8uYldHO91M7ZUeZb70TX-1rYmdRsm2PjuWKDCZmc0KulIcp-RJO7UnvGhfXuw5eDl7xIyFAqOufDaA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952">
            <a:off x="9119287" y="3148230"/>
            <a:ext cx="1684466" cy="285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7-us.googleusercontent.com/F90Fp_ZElKtgTwoORHG6-iVi_Z828xbk98PgwQDxSvvzdekOv38Wvhx5NvtzVmCKjPLQn5UQnNIRGBt0VXCce0o2kJ0R96Rqhn4MCyOoqy6IL0R35pXoOcdpmzwPFp-g0R9a23TxIbfLkKCPNgGuvCjpvw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23" y="2200986"/>
            <a:ext cx="1455351" cy="218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9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47159" y="586601"/>
            <a:ext cx="578235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9600" b="1" cap="none" spc="0" dirty="0" smtClean="0">
                <a:ln/>
                <a:solidFill>
                  <a:schemeClr val="accent3"/>
                </a:solidFill>
                <a:effectLst/>
              </a:rPr>
              <a:t>bouwhoek</a:t>
            </a:r>
            <a:endParaRPr lang="nl-NL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https://lh7-us.googleusercontent.com/F_HH9l4tNhZf0_PFb4rbCzHGxRZye69jo0_d3S0FNeTebpFew5c6uxzeIZnbGh-scooSs-pd3iNyRZyjZ2r1iiJe_o78XNFaCRhjjHEBOdxdRa1HZTNzRPOhLfS-SQOzyKYjdiDQ1DTHe3rGSWPYKXDW1w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0" y="2001426"/>
            <a:ext cx="5123935" cy="44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7-us.googleusercontent.com/kqc3Mt3NIajf8EuQZb1nbvPLxtHiYP1FOve0SUSn9G5TlZ17QhrinCHwMhDnqpeID2RIgUzXEnPY6OZhwAsg9tjUVqOwllBf0SJznZj1QMXhk8NrQuUPd0qxQ8W01yagaAna7--k2YMENoHQqMrvEl5hQ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45" y="2827643"/>
            <a:ext cx="4029625" cy="34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70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lh7-us.googleusercontent.com/t0y66jt1ITn0Hp1a5PA0CNu9PvzfM2juwUvYiCGhN2rHMD2_rWeFs5eYGSqTe8ZqGbDEr57sNG15HkKHYg6W4zsXQFcXn-H0dNS1vYElsjhmwNCS7KC4e3XQ9u2E8u9y5x_3sqCqOq7YupVm_oBdMP0fQA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7" y="4917989"/>
            <a:ext cx="1836767" cy="1110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lh7-us.googleusercontent.com/9NWXH1wzJFBTWrhW_XH_IgiArUeMhqTvtarSJ27zsWDMEDc22h-mJEcOmi2aA6SulLy51gR03F9bNF7WG03WPPDAU5wjBe-WDtO43Pky2TJnynuDXidsFH45JDIMhFtPXaNldZjsZ1z4-COl47rD91p5G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179" y="4265486"/>
            <a:ext cx="1993556" cy="1924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lh7-us.googleusercontent.com/v_RmPRl-H78yQOHhPrVZ6BrBRCZ78BaJeEaEr9aKQr3PkPfr9qLEYJlGBvwvboGKyvYifSgfkLvQSU5sBddB7CEcDxred_tmzBFTLChv8vOK0uqr62F1OK4GcdtUbe1bQfvuPx4ixC7kYlOi79W3qcipaw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81" y="1793347"/>
            <a:ext cx="3723504" cy="45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lh7-us.googleusercontent.com/AcA9kohhovEyD8hKjEmhuxP_7pmhQoKZMILowKn5Big9lYW_RE3F8T7npQwJI5KdXOdwAhZ3v4Q99QduRPNAiRIH52aV6FM1XoGzvX1GJ7wZVW90lh07gdLnOWiVghIxzqRm2n_z3NNwYb0ZZrRX4mYPew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0691">
            <a:off x="8305700" y="2088043"/>
            <a:ext cx="1761869" cy="2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lh7-us.googleusercontent.com/optqlmG0fi4WO4dN5Ee7XrSauBr7gzriU5SB0rAWPPFFpOJ3rtfvfRAANXy_qUTujFSlIuXhP1h7YNDYGvI6VbxJICc9W9rEBU8HZLLVVVQbW_hVK6CJZvGsTsh1C_jF021bD8KQkmcTIW2lII2up9FE9Q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4" y="1979416"/>
            <a:ext cx="1649455" cy="25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274794" y="409756"/>
            <a:ext cx="54809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kookhoek</a:t>
            </a:r>
            <a:endParaRPr lang="nl-NL" sz="9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051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7-us.googleusercontent.com/AU69NDp-SdGgoKFFSMK2J-K3x03qpPEmHXbifpYcLoquK4QDT7UTXwk-k2I4NReC_-hJy_APToLgAqFyLsNWu2pkH4fvzLV9oJ_4jEa7OcV1hffX_ALQEGYzR-UFXX2i-caLeMeBupY_8zB6-4wzf05TAg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76" y="258427"/>
            <a:ext cx="10379676" cy="6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222662" y="428034"/>
            <a:ext cx="58096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rekenhoek</a:t>
            </a:r>
            <a:endParaRPr lang="nl-NL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81672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118</TotalTime>
  <Words>25</Words>
  <Application>Microsoft Office PowerPoint</Application>
  <PresentationFormat>Breedbeeld</PresentationFormat>
  <Paragraphs>25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6" baseType="lpstr">
      <vt:lpstr>Corbel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vdvlugt</dc:creator>
  <cp:lastModifiedBy>hans vdvlugt</cp:lastModifiedBy>
  <cp:revision>20</cp:revision>
  <cp:lastPrinted>2024-03-18T08:57:48Z</cp:lastPrinted>
  <dcterms:created xsi:type="dcterms:W3CDTF">2023-09-23T09:46:49Z</dcterms:created>
  <dcterms:modified xsi:type="dcterms:W3CDTF">2024-03-18T09:22:13Z</dcterms:modified>
</cp:coreProperties>
</file>