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89750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96600" rIns="96600" bIns="96600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34157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c6a7d71d01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c6a7d71d01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048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661782"/>
            <a:ext cx="7475220" cy="2194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2902226"/>
            <a:ext cx="6575895" cy="1041124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rgbClr val="FFFFFF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280035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82321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6629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71500"/>
            <a:ext cx="1743075" cy="40576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571500"/>
            <a:ext cx="5572125" cy="40576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28913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897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455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880181"/>
            <a:ext cx="7475220" cy="2194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4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3115890"/>
            <a:ext cx="6576822" cy="1022855"/>
          </a:xfrm>
        </p:spPr>
        <p:txBody>
          <a:bodyPr anchor="t">
            <a:normAutofit/>
          </a:bodyPr>
          <a:lstStyle>
            <a:lvl1pPr marL="0" indent="0" algn="ctr">
              <a:buNone/>
              <a:defRPr sz="165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3015306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28986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1543049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1543050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57017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501133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04111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499274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03949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5622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526107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7009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822960"/>
            <a:ext cx="3909060" cy="34975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2631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148860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802385"/>
            <a:ext cx="4574286" cy="360045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1602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36160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457200"/>
            <a:ext cx="7406640" cy="1017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1543050"/>
            <a:ext cx="7404653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4667871"/>
            <a:ext cx="17468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4667871"/>
            <a:ext cx="353833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4667871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328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50"/>
        </a:spcBef>
        <a:buClr>
          <a:schemeClr val="accent1"/>
        </a:buClr>
        <a:buSzPct val="80000"/>
        <a:buFont typeface="Corbel" pitchFamily="34" charset="0"/>
        <a:buChar char="•"/>
        <a:defRPr sz="165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644685" y="381548"/>
            <a:ext cx="7703327" cy="4407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Dit is een dobbelspelletje voor twee kinderen. Ieder heeft een eigen helft met woordjes.</a:t>
            </a:r>
          </a:p>
          <a:p>
            <a:pPr algn="ctr"/>
            <a:r>
              <a:rPr lang="nl-NL" dirty="0" smtClean="0"/>
              <a:t>Voor dit spelletje moet je al een beetje de kleuren in het Engels kennen en kunnen lezen.</a:t>
            </a:r>
          </a:p>
          <a:p>
            <a:pPr algn="ctr"/>
            <a:endParaRPr lang="nl-NL" dirty="0" smtClean="0"/>
          </a:p>
          <a:p>
            <a:pPr algn="ctr"/>
            <a:r>
              <a:rPr lang="nl-NL" dirty="0" smtClean="0"/>
              <a:t>Je hebt nodig: een </a:t>
            </a:r>
            <a:r>
              <a:rPr lang="nl-NL" dirty="0" smtClean="0"/>
              <a:t>dobbelsteen, </a:t>
            </a:r>
            <a:r>
              <a:rPr lang="nl-NL" smtClean="0"/>
              <a:t>twee pionnen </a:t>
            </a:r>
            <a:r>
              <a:rPr lang="nl-NL" dirty="0" smtClean="0"/>
              <a:t>en voor ieder vakje een blokje of knoopje om af te dekken.</a:t>
            </a:r>
          </a:p>
          <a:p>
            <a:pPr algn="ctr"/>
            <a:endParaRPr lang="nl-NL" dirty="0"/>
          </a:p>
          <a:p>
            <a:pPr algn="ctr"/>
            <a:r>
              <a:rPr lang="nl-NL" dirty="0" smtClean="0"/>
              <a:t>Om de beurt gooien. Als je al een vakje hebt, dan moet je wachten op de volgende beurt.</a:t>
            </a:r>
          </a:p>
          <a:p>
            <a:pPr algn="ctr"/>
            <a:r>
              <a:rPr lang="nl-NL" dirty="0" smtClean="0"/>
              <a:t>Wie heeft het snelst alle vakjes vol. Soms moet je wel twee keer rond on dat voor elkaar te krijgen.</a:t>
            </a:r>
          </a:p>
          <a:p>
            <a:pPr algn="ctr"/>
            <a:endParaRPr lang="nl-NL" dirty="0"/>
          </a:p>
          <a:p>
            <a:pPr algn="ctr"/>
            <a:r>
              <a:rPr lang="nl-NL" dirty="0" err="1" smtClean="0"/>
              <a:t>Good</a:t>
            </a:r>
            <a:r>
              <a:rPr lang="nl-NL" dirty="0" smtClean="0"/>
              <a:t> </a:t>
            </a:r>
            <a:r>
              <a:rPr lang="nl-NL" dirty="0" err="1" smtClean="0"/>
              <a:t>luck</a:t>
            </a:r>
            <a:r>
              <a:rPr lang="nl-NL" dirty="0" smtClean="0"/>
              <a:t>!!</a:t>
            </a:r>
            <a:endParaRPr lang="nl-NL" dirty="0"/>
          </a:p>
        </p:txBody>
      </p:sp>
      <p:pic>
        <p:nvPicPr>
          <p:cNvPr id="5" name="Picture 2" descr="https://lh7-us.googleusercontent.com/ZAXm5QHYabuz99MLnBOilQPUA0BNpv1_hNw_hD7SFTI2ykMvUVPKdCG2PJEbV8tDdDSvVAprU91WdbcJ7ysGwRe2n3-n5FK-a2WS_Dd7Kq5BRNp6xuMPCqs6LfCoXHmppQkv0rVCKKMU-ic7_yvXStvBWg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47451">
            <a:off x="1789330" y="3361119"/>
            <a:ext cx="1256477" cy="114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61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p20"/>
          <p:cNvGraphicFramePr/>
          <p:nvPr/>
        </p:nvGraphicFramePr>
        <p:xfrm>
          <a:off x="1025475" y="1202825"/>
          <a:ext cx="3243000" cy="24002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81000"/>
                <a:gridCol w="1081000"/>
                <a:gridCol w="1081000"/>
              </a:tblGrid>
              <a:tr h="399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green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yellow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purple</a:t>
                      </a:r>
                      <a:endParaRPr dirty="0"/>
                    </a:p>
                  </a:txBody>
                  <a:tcPr marL="91425" marR="91425" marT="91425" marB="91425"/>
                </a:tc>
              </a:tr>
              <a:tr h="399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brown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  red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orange</a:t>
                      </a:r>
                      <a:endParaRPr dirty="0"/>
                    </a:p>
                  </a:txBody>
                  <a:tcPr marL="91425" marR="91425" marT="91425" marB="91425"/>
                </a:tc>
              </a:tr>
              <a:tr h="399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 pink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 blue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white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96" name="Google Shape;96;p20"/>
          <p:cNvGraphicFramePr/>
          <p:nvPr/>
        </p:nvGraphicFramePr>
        <p:xfrm>
          <a:off x="251900" y="376150"/>
          <a:ext cx="8488900" cy="5943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start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85200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99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Google Shape;97;p20"/>
          <p:cNvGraphicFramePr/>
          <p:nvPr/>
        </p:nvGraphicFramePr>
        <p:xfrm>
          <a:off x="4457925" y="1202825"/>
          <a:ext cx="3243000" cy="24002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81000"/>
                <a:gridCol w="1081000"/>
                <a:gridCol w="1081000"/>
              </a:tblGrid>
              <a:tr h="399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white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yellow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  red</a:t>
                      </a:r>
                      <a:endParaRPr dirty="0"/>
                    </a:p>
                  </a:txBody>
                  <a:tcPr marL="91425" marR="91425" marT="91425" marB="91425"/>
                </a:tc>
              </a:tr>
              <a:tr h="399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orange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 blue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green</a:t>
                      </a:r>
                      <a:endParaRPr dirty="0"/>
                    </a:p>
                  </a:txBody>
                  <a:tcPr marL="91425" marR="91425" marT="91425" marB="91425"/>
                </a:tc>
              </a:tr>
              <a:tr h="399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brown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purple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dirty="0" smtClean="0"/>
                        <a:t>     pink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98" name="Google Shape;98;p20"/>
          <p:cNvGraphicFramePr/>
          <p:nvPr/>
        </p:nvGraphicFramePr>
        <p:xfrm>
          <a:off x="251900" y="985700"/>
          <a:ext cx="606350" cy="35659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063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9900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85200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Google Shape;99;p20"/>
          <p:cNvGraphicFramePr/>
          <p:nvPr/>
        </p:nvGraphicFramePr>
        <p:xfrm>
          <a:off x="8134450" y="985700"/>
          <a:ext cx="606350" cy="35659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063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3C78D8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85200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Google Shape;100;p20"/>
          <p:cNvGraphicFramePr/>
          <p:nvPr/>
        </p:nvGraphicFramePr>
        <p:xfrm>
          <a:off x="858250" y="4033450"/>
          <a:ext cx="7276200" cy="5943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  <a:gridCol w="6063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85200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2" name="Rechthoek 1"/>
          <p:cNvSpPr/>
          <p:nvPr/>
        </p:nvSpPr>
        <p:spPr>
          <a:xfrm>
            <a:off x="1934055" y="3690492"/>
            <a:ext cx="1394624" cy="230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r>
              <a:rPr lang="nl-NL" dirty="0" smtClean="0"/>
              <a:t>eelnemer 1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5382113" y="3677158"/>
            <a:ext cx="1394624" cy="230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r>
              <a:rPr lang="nl-NL" dirty="0" smtClean="0"/>
              <a:t>eelnemer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46192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7</TotalTime>
  <Words>141</Words>
  <Application>Microsoft Office PowerPoint</Application>
  <PresentationFormat>Diavoorstelling (16:9)</PresentationFormat>
  <Paragraphs>49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Corbel</vt:lpstr>
      <vt:lpstr>Basis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vdvlugt</dc:creator>
  <cp:lastModifiedBy>hans vdvlugt</cp:lastModifiedBy>
  <cp:revision>4</cp:revision>
  <cp:lastPrinted>2024-03-25T22:06:44Z</cp:lastPrinted>
  <dcterms:modified xsi:type="dcterms:W3CDTF">2024-03-27T14:35:31Z</dcterms:modified>
</cp:coreProperties>
</file>