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9147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a764ec24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a764ec24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89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a896036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9a896036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486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a8960367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9a8960367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440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9a8960367e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9a8960367e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63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a8960367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9a8960367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996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a8960367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9a8960367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743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a8960367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9a8960367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17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9a8960367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9a8960367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463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9a8960367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9a8960367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882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9a8960367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9a8960367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633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9a8960367e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9a8960367e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53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9a8960367e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9a8960367e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051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9a8960367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9a8960367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86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9a8960367e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9a8960367e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29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284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a764ec24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a764ec24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30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a764ec24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a764ec24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766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a764ec24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9a764ec24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57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a764ec24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9a764ec24d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110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9a764ec24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9a764ec24d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52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25.png"/><Relationship Id="rId21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24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4.png"/><Relationship Id="rId23" Type="http://schemas.openxmlformats.org/officeDocument/2006/relationships/image" Target="../media/image9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4" Type="http://schemas.openxmlformats.org/officeDocument/2006/relationships/image" Target="../media/image11.png"/><Relationship Id="rId2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414475" y="1434288"/>
            <a:ext cx="8416397" cy="10698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Arial"/>
              </a:rPr>
              <a:t>De koopjeshoek.</a:t>
            </a: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92074">
            <a:off x="1927475" y="2794575"/>
            <a:ext cx="1246674" cy="113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65473">
            <a:off x="6073042" y="2617503"/>
            <a:ext cx="760342" cy="121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3048813" y="3786100"/>
            <a:ext cx="3001111" cy="3677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Tweedehands kleding.</a:t>
            </a: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8575" y="2782959"/>
            <a:ext cx="1218411" cy="72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2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800" y="1237350"/>
            <a:ext cx="2239675" cy="274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025" y="1366250"/>
            <a:ext cx="2682999" cy="248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3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7" name="Google Shape;2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913" y="1193588"/>
            <a:ext cx="2767477" cy="22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812" y="828813"/>
            <a:ext cx="2651425" cy="301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238" y="1933612"/>
            <a:ext cx="2714573" cy="12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775" y="1176425"/>
            <a:ext cx="2451726" cy="2790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5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475" y="1445737"/>
            <a:ext cx="2626352" cy="23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2963" y="1501350"/>
            <a:ext cx="2671124" cy="214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6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50" y="1394888"/>
            <a:ext cx="2760801" cy="24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9413" y="1147588"/>
            <a:ext cx="1838225" cy="284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7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375" y="1496625"/>
            <a:ext cx="2644550" cy="222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8938" y="1342125"/>
            <a:ext cx="2759174" cy="245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525" y="1427078"/>
            <a:ext cx="2700252" cy="236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700" y="1326688"/>
            <a:ext cx="2523649" cy="249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9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875" y="1295779"/>
            <a:ext cx="2621551" cy="25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750" y="1295775"/>
            <a:ext cx="2621551" cy="255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0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25" y="1574700"/>
            <a:ext cx="2790874" cy="19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/>
          <p:nvPr/>
        </p:nvSpPr>
        <p:spPr>
          <a:xfrm>
            <a:off x="124000" y="139125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 € 3</a:t>
            </a:r>
            <a:endParaRPr/>
          </a:p>
        </p:txBody>
      </p:sp>
      <p:sp>
        <p:nvSpPr>
          <p:cNvPr id="289" name="Google Shape;289;p31"/>
          <p:cNvSpPr/>
          <p:nvPr/>
        </p:nvSpPr>
        <p:spPr>
          <a:xfrm>
            <a:off x="6146800" y="1085800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€ 4</a:t>
            </a:r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75" y="231275"/>
            <a:ext cx="738250" cy="71864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1"/>
          <p:cNvSpPr/>
          <p:nvPr/>
        </p:nvSpPr>
        <p:spPr>
          <a:xfrm>
            <a:off x="1629700" y="139125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 € 2</a:t>
            </a:r>
            <a:endParaRPr/>
          </a:p>
        </p:txBody>
      </p:sp>
      <p:pic>
        <p:nvPicPr>
          <p:cNvPr id="292" name="Google Shape;29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8800" y="263662"/>
            <a:ext cx="695575" cy="68633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1"/>
          <p:cNvSpPr/>
          <p:nvPr/>
        </p:nvSpPr>
        <p:spPr>
          <a:xfrm>
            <a:off x="6146800" y="139125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€ 5</a:t>
            </a:r>
            <a:endParaRPr/>
          </a:p>
        </p:txBody>
      </p:sp>
      <p:sp>
        <p:nvSpPr>
          <p:cNvPr id="294" name="Google Shape;294;p31"/>
          <p:cNvSpPr/>
          <p:nvPr/>
        </p:nvSpPr>
        <p:spPr>
          <a:xfrm>
            <a:off x="4639500" y="139125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€ 4</a:t>
            </a:r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3135400" y="139125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€ 4</a:t>
            </a:r>
            <a:endParaRPr/>
          </a:p>
        </p:txBody>
      </p:sp>
      <p:pic>
        <p:nvPicPr>
          <p:cNvPr id="296" name="Google Shape;29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4150" y="269325"/>
            <a:ext cx="695574" cy="6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9027" y="314977"/>
            <a:ext cx="618474" cy="55125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/>
          <p:nvPr/>
        </p:nvSpPr>
        <p:spPr>
          <a:xfrm>
            <a:off x="4639500" y="1085800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€ 4</a:t>
            </a:r>
            <a:endParaRPr/>
          </a:p>
        </p:txBody>
      </p:sp>
      <p:sp>
        <p:nvSpPr>
          <p:cNvPr id="299" name="Google Shape;299;p31"/>
          <p:cNvSpPr/>
          <p:nvPr/>
        </p:nvSpPr>
        <p:spPr>
          <a:xfrm>
            <a:off x="3135400" y="1085775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€ 3</a:t>
            </a:r>
            <a:endParaRPr/>
          </a:p>
        </p:txBody>
      </p:sp>
      <p:sp>
        <p:nvSpPr>
          <p:cNvPr id="300" name="Google Shape;300;p31"/>
          <p:cNvSpPr/>
          <p:nvPr/>
        </p:nvSpPr>
        <p:spPr>
          <a:xfrm>
            <a:off x="1629700" y="1085775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 € 2</a:t>
            </a:r>
            <a:endParaRPr/>
          </a:p>
        </p:txBody>
      </p:sp>
      <p:sp>
        <p:nvSpPr>
          <p:cNvPr id="301" name="Google Shape;301;p31"/>
          <p:cNvSpPr/>
          <p:nvPr/>
        </p:nvSpPr>
        <p:spPr>
          <a:xfrm>
            <a:off x="124000" y="10857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€ 2</a:t>
            </a:r>
            <a:endParaRPr/>
          </a:p>
        </p:txBody>
      </p:sp>
      <p:pic>
        <p:nvPicPr>
          <p:cNvPr id="302" name="Google Shape;30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09275" y="305786"/>
            <a:ext cx="618473" cy="60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321" y="1304292"/>
            <a:ext cx="618474" cy="52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7862" y="1293787"/>
            <a:ext cx="618476" cy="54203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1"/>
          <p:cNvSpPr/>
          <p:nvPr/>
        </p:nvSpPr>
        <p:spPr>
          <a:xfrm>
            <a:off x="6146800" y="20324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€ 2</a:t>
            </a: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4639500" y="20324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 € 4</a:t>
            </a:r>
            <a:endParaRPr/>
          </a:p>
        </p:txBody>
      </p:sp>
      <p:sp>
        <p:nvSpPr>
          <p:cNvPr id="307" name="Google Shape;307;p31"/>
          <p:cNvSpPr/>
          <p:nvPr/>
        </p:nvSpPr>
        <p:spPr>
          <a:xfrm>
            <a:off x="3135400" y="20324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€ 2</a:t>
            </a:r>
            <a:endParaRPr/>
          </a:p>
        </p:txBody>
      </p:sp>
      <p:sp>
        <p:nvSpPr>
          <p:cNvPr id="308" name="Google Shape;308;p31"/>
          <p:cNvSpPr/>
          <p:nvPr/>
        </p:nvSpPr>
        <p:spPr>
          <a:xfrm>
            <a:off x="1629700" y="20324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 € 3</a:t>
            </a:r>
            <a:endParaRPr/>
          </a:p>
        </p:txBody>
      </p:sp>
      <p:sp>
        <p:nvSpPr>
          <p:cNvPr id="309" name="Google Shape;309;p31"/>
          <p:cNvSpPr/>
          <p:nvPr/>
        </p:nvSpPr>
        <p:spPr>
          <a:xfrm>
            <a:off x="124000" y="29791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€ 4</a:t>
            </a:r>
            <a:endParaRPr/>
          </a:p>
        </p:txBody>
      </p:sp>
      <p:pic>
        <p:nvPicPr>
          <p:cNvPr id="310" name="Google Shape;310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9984" y="1246765"/>
            <a:ext cx="395901" cy="61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14568" y="1293037"/>
            <a:ext cx="587394" cy="52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09270" y="1293039"/>
            <a:ext cx="649963" cy="52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67550" y="2229150"/>
            <a:ext cx="476210" cy="54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28201" y="2298876"/>
            <a:ext cx="695572" cy="32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26026" y="2263375"/>
            <a:ext cx="587375" cy="48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76065" y="2247935"/>
            <a:ext cx="476201" cy="5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/>
          <p:nvPr/>
        </p:nvSpPr>
        <p:spPr>
          <a:xfrm>
            <a:off x="124000" y="203241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€ 3</a:t>
            </a: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1629700" y="29791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€ 5</a:t>
            </a:r>
            <a:endParaRPr/>
          </a:p>
        </p:txBody>
      </p:sp>
      <p:sp>
        <p:nvSpPr>
          <p:cNvPr id="319" name="Google Shape;319;p31"/>
          <p:cNvSpPr/>
          <p:nvPr/>
        </p:nvSpPr>
        <p:spPr>
          <a:xfrm>
            <a:off x="3135400" y="2979138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€ 2</a:t>
            </a:r>
            <a:endParaRPr/>
          </a:p>
        </p:txBody>
      </p:sp>
      <p:sp>
        <p:nvSpPr>
          <p:cNvPr id="320" name="Google Shape;320;p31"/>
          <p:cNvSpPr/>
          <p:nvPr/>
        </p:nvSpPr>
        <p:spPr>
          <a:xfrm>
            <a:off x="4639500" y="2979138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  € 8</a:t>
            </a:r>
            <a:endParaRPr/>
          </a:p>
        </p:txBody>
      </p:sp>
      <p:sp>
        <p:nvSpPr>
          <p:cNvPr id="321" name="Google Shape;321;p31"/>
          <p:cNvSpPr/>
          <p:nvPr/>
        </p:nvSpPr>
        <p:spPr>
          <a:xfrm>
            <a:off x="6146800" y="2979138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€ 3</a:t>
            </a:r>
            <a:endParaRPr/>
          </a:p>
        </p:txBody>
      </p:sp>
      <p:pic>
        <p:nvPicPr>
          <p:cNvPr id="322" name="Google Shape;322;p3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1426" y="2241596"/>
            <a:ext cx="587377" cy="5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51462" y="3175025"/>
            <a:ext cx="476200" cy="58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767550" y="3226050"/>
            <a:ext cx="476199" cy="4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308634" y="3226046"/>
            <a:ext cx="534707" cy="44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781611" y="3197064"/>
            <a:ext cx="476199" cy="4747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/>
          <p:nvPr/>
        </p:nvSpPr>
        <p:spPr>
          <a:xfrm>
            <a:off x="3135400" y="39258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€ 2</a:t>
            </a:r>
            <a:endParaRPr/>
          </a:p>
        </p:txBody>
      </p:sp>
      <p:sp>
        <p:nvSpPr>
          <p:cNvPr id="328" name="Google Shape;328;p31"/>
          <p:cNvSpPr/>
          <p:nvPr/>
        </p:nvSpPr>
        <p:spPr>
          <a:xfrm>
            <a:off x="1629700" y="392586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€ 1</a:t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124000" y="3925813"/>
            <a:ext cx="1505700" cy="93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€ 6</a:t>
            </a:r>
            <a:endParaRPr/>
          </a:p>
        </p:txBody>
      </p:sp>
      <p:pic>
        <p:nvPicPr>
          <p:cNvPr id="330" name="Google Shape;330;p3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76075" y="3222700"/>
            <a:ext cx="476200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95875" y="4134975"/>
            <a:ext cx="618476" cy="51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738287" y="4148476"/>
            <a:ext cx="534725" cy="49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228259" y="4117577"/>
            <a:ext cx="587376" cy="58339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1"/>
          <p:cNvSpPr txBox="1"/>
          <p:nvPr/>
        </p:nvSpPr>
        <p:spPr>
          <a:xfrm>
            <a:off x="5738175" y="4456150"/>
            <a:ext cx="23016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prijslijst verkoper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257650" y="339600"/>
            <a:ext cx="8520600" cy="4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De koopjeshoek-info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In de koopjeshoek staat er een leerling (verkoper) achter de kassa.</a:t>
            </a:r>
            <a:br>
              <a:rPr lang="nl" sz="2000"/>
            </a:br>
            <a:r>
              <a:rPr lang="nl" sz="2000"/>
              <a:t>Deze krijgt van een leerling (koper) een kaartje met drie items erop.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De verkoper gaat de drie kaarten zoeken die hierbij horen, telt het op en vraagt het geld aan de koper.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Deze geeft de juiste hoeveelheid euro’s.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Inhoud: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kaartjes met drie items voor de koper</a:t>
            </a:r>
            <a:br>
              <a:rPr lang="nl" sz="2000"/>
            </a:br>
            <a:r>
              <a:rPr lang="nl" sz="2000"/>
              <a:t>kaartjes losse items voor de verkoper</a:t>
            </a:r>
            <a:br>
              <a:rPr lang="nl" sz="2000"/>
            </a:br>
            <a:r>
              <a:rPr lang="nl" sz="2000"/>
              <a:t>kassabon voor de verkoper/koper</a:t>
            </a:r>
            <a:br>
              <a:rPr lang="nl" sz="2000"/>
            </a:br>
            <a:r>
              <a:rPr lang="nl" sz="2000"/>
              <a:t>munten voor de koper.</a:t>
            </a:r>
            <a:br>
              <a:rPr lang="nl" sz="2000"/>
            </a:br>
            <a:r>
              <a:rPr lang="nl" sz="2000"/>
              <a:t>kassa lijst met alle items en bedragen voor de verkoper.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Kassabon kaartjes moeten 4x keer geprint worden.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Het </a:t>
            </a:r>
            <a:br>
              <a:rPr lang="nl" sz="2000"/>
            </a:br>
            <a:r>
              <a:rPr lang="nl" sz="2000"/>
              <a:t>aantal prints is verder aan te passen aan de hoeveelheid kinderen.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74" y="2417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524" y="2417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74" y="10993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524" y="1957000"/>
            <a:ext cx="821250" cy="8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524" y="28180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074" y="37510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74" y="37510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74" y="28180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74" y="1957000"/>
            <a:ext cx="821250" cy="8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524" y="109592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274" y="2417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274" y="109592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274" y="1957000"/>
            <a:ext cx="821250" cy="8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274" y="28180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274" y="37510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074" y="2417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349" y="2417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024" y="104260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3874" y="104260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3874" y="1930338"/>
            <a:ext cx="821250" cy="8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074" y="1910913"/>
            <a:ext cx="821250" cy="8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3874" y="28180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074" y="28180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3874" y="37510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074" y="37510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549" y="37510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549" y="28180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574" y="1910913"/>
            <a:ext cx="821250" cy="8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574" y="104260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574" y="2417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3274" y="37510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3274" y="28309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799" y="1910913"/>
            <a:ext cx="821250" cy="8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311" y="104260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799" y="2417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449" y="375105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449" y="2818075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449" y="1910913"/>
            <a:ext cx="821250" cy="8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024" y="1042600"/>
            <a:ext cx="821250" cy="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049" y="241750"/>
            <a:ext cx="821250" cy="8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440200" y="316650"/>
            <a:ext cx="2471400" cy="19152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911300" y="826350"/>
            <a:ext cx="15831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>
                <a:solidFill>
                  <a:schemeClr val="dk2"/>
                </a:solidFill>
              </a:rPr>
              <a:t> € 6</a:t>
            </a:r>
            <a:endParaRPr sz="5500">
              <a:solidFill>
                <a:schemeClr val="dk2"/>
              </a:solidFill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3056225" y="316650"/>
            <a:ext cx="2471400" cy="19152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5672250" y="316650"/>
            <a:ext cx="2471400" cy="19152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440200" y="2383825"/>
            <a:ext cx="2471400" cy="19152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3056225" y="2383825"/>
            <a:ext cx="2471400" cy="19152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5672250" y="2383825"/>
            <a:ext cx="2471400" cy="19152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3426925" y="826350"/>
            <a:ext cx="17502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>
                <a:solidFill>
                  <a:schemeClr val="dk2"/>
                </a:solidFill>
              </a:rPr>
              <a:t> € 10</a:t>
            </a:r>
            <a:endParaRPr sz="5500">
              <a:solidFill>
                <a:schemeClr val="dk2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5991700" y="826350"/>
            <a:ext cx="17502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>
                <a:solidFill>
                  <a:schemeClr val="dk2"/>
                </a:solidFill>
              </a:rPr>
              <a:t> € 12</a:t>
            </a:r>
            <a:endParaRPr sz="5500">
              <a:solidFill>
                <a:schemeClr val="dk2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911300" y="2851075"/>
            <a:ext cx="15831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>
                <a:solidFill>
                  <a:schemeClr val="dk2"/>
                </a:solidFill>
              </a:rPr>
              <a:t> € 9</a:t>
            </a:r>
            <a:endParaRPr sz="5500">
              <a:solidFill>
                <a:schemeClr val="dk2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3367950" y="2851075"/>
            <a:ext cx="17502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>
                <a:solidFill>
                  <a:schemeClr val="dk2"/>
                </a:solidFill>
              </a:rPr>
              <a:t> € 13</a:t>
            </a:r>
            <a:endParaRPr sz="5500">
              <a:solidFill>
                <a:schemeClr val="dk2"/>
              </a:solidFill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991700" y="2851075"/>
            <a:ext cx="18240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>
                <a:solidFill>
                  <a:schemeClr val="dk2"/>
                </a:solidFill>
              </a:rPr>
              <a:t> € 14</a:t>
            </a:r>
            <a:endParaRPr sz="5500">
              <a:solidFill>
                <a:schemeClr val="dk2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575475" y="4579725"/>
            <a:ext cx="23016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kassakaartjes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73750" y="1606350"/>
            <a:ext cx="19386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 De koopjeshoek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3322625" y="1606350"/>
            <a:ext cx="19386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De koopjeshoek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938650" y="1606350"/>
            <a:ext cx="19386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De koopjeshoek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733550" y="3679700"/>
            <a:ext cx="19386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De koopjeshoek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3322625" y="3716250"/>
            <a:ext cx="19386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De koopjeshoek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5938650" y="3716250"/>
            <a:ext cx="19386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De koopjeshoek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1088950" y="579150"/>
            <a:ext cx="13671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 kassabon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3608375" y="579150"/>
            <a:ext cx="13671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  kassabon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6220150" y="579150"/>
            <a:ext cx="13671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  kassabon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088950" y="2681325"/>
            <a:ext cx="13671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 kassabon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3618475" y="2681325"/>
            <a:ext cx="13671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kassabon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6224400" y="2681325"/>
            <a:ext cx="13671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kassabon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99" y="191025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124" y="2656200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124" y="191025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99" y="2656200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50" y="1083479"/>
            <a:ext cx="1055925" cy="8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3025" y="805553"/>
            <a:ext cx="942852" cy="7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8050" y="428022"/>
            <a:ext cx="879589" cy="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571500" y="18800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1903100" y="15519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€ 1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3017500" y="113515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€ 3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2450" y="3981875"/>
            <a:ext cx="1055926" cy="61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0504" y="3183975"/>
            <a:ext cx="1024743" cy="84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33613" y="2963655"/>
            <a:ext cx="1207475" cy="442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468663" y="454772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€ 6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3017500" y="33572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1781000" y="398187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28425" y="1319500"/>
            <a:ext cx="879599" cy="78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23824" y="821188"/>
            <a:ext cx="738600" cy="91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32424" y="428025"/>
            <a:ext cx="839700" cy="944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5136525" y="2054325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7433525" y="1319500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6423025" y="1698200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€ 3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5999" y="2719875"/>
            <a:ext cx="942852" cy="112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79949" y="3283172"/>
            <a:ext cx="1024749" cy="98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237722" y="3845162"/>
            <a:ext cx="670299" cy="83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7932950" y="378335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€ 8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6593813" y="40303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5237713" y="454772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99" y="191025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124" y="2656200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124" y="191025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99" y="2656200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3" name="Google Shape;133;p17"/>
          <p:cNvSpPr txBox="1"/>
          <p:nvPr/>
        </p:nvSpPr>
        <p:spPr>
          <a:xfrm>
            <a:off x="571500" y="18800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1918550" y="14491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3017513" y="103127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450" y="3981875"/>
            <a:ext cx="1055926" cy="616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468663" y="454772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€ 6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3017500" y="33572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1781000" y="398187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€ 5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2424" y="428025"/>
            <a:ext cx="839700" cy="944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5136525" y="2054325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7433525" y="1319500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6274375" y="1551100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7770775" y="36431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€ 5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6492713" y="3902863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5253163" y="449477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€ 3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7" name="Google Shape;14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312" y="987335"/>
            <a:ext cx="578201" cy="89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0994" y="514858"/>
            <a:ext cx="670300" cy="90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5100" y="305551"/>
            <a:ext cx="982100" cy="72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14041" y="1194379"/>
            <a:ext cx="839774" cy="97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42399" y="877425"/>
            <a:ext cx="942850" cy="67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93523" y="3236294"/>
            <a:ext cx="942849" cy="78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08725" y="2719872"/>
            <a:ext cx="738600" cy="7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36524" y="3596850"/>
            <a:ext cx="839780" cy="89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88025" y="3185525"/>
            <a:ext cx="1055923" cy="72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54651" y="2735374"/>
            <a:ext cx="839776" cy="867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99" y="191025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124" y="2656200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124" y="191025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99" y="2656200"/>
            <a:ext cx="4000901" cy="23807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18"/>
          <p:cNvSpPr txBox="1"/>
          <p:nvPr/>
        </p:nvSpPr>
        <p:spPr>
          <a:xfrm>
            <a:off x="571500" y="18800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1918550" y="14491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3017513" y="103127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468663" y="454772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3017500" y="33572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€ 2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1781000" y="398187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€ 3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5136525" y="2054325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€ 8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7581975" y="1217488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€ 1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6274375" y="1551100"/>
            <a:ext cx="7386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7770775" y="3643100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€ 5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6492713" y="3902863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€ 5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5253163" y="4494775"/>
            <a:ext cx="839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€ 3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994" y="514858"/>
            <a:ext cx="670300" cy="90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399" y="877425"/>
            <a:ext cx="942850" cy="67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8725" y="2719872"/>
            <a:ext cx="738600" cy="7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4651" y="2735374"/>
            <a:ext cx="839776" cy="86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1173" y="1245250"/>
            <a:ext cx="1163894" cy="7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8725" y="280300"/>
            <a:ext cx="738601" cy="83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2050" y="1119573"/>
            <a:ext cx="791775" cy="94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31400" y="445278"/>
            <a:ext cx="942852" cy="7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5162" y="3763188"/>
            <a:ext cx="1055923" cy="72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76350" y="3255897"/>
            <a:ext cx="879589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74373" y="3108857"/>
            <a:ext cx="942849" cy="78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216724" y="3597873"/>
            <a:ext cx="578201" cy="89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9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38" y="1238412"/>
            <a:ext cx="2762624" cy="27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3625" y="1189350"/>
            <a:ext cx="2718924" cy="25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63" y="1303400"/>
            <a:ext cx="2676775" cy="24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0150" y="1407650"/>
            <a:ext cx="2749875" cy="22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/>
          <p:nvPr/>
        </p:nvSpPr>
        <p:spPr>
          <a:xfrm>
            <a:off x="254850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1"/>
          <p:cNvSpPr/>
          <p:nvPr/>
        </p:nvSpPr>
        <p:spPr>
          <a:xfrm>
            <a:off x="4770725" y="223975"/>
            <a:ext cx="3915600" cy="4772700"/>
          </a:xfrm>
          <a:prstGeom prst="frame">
            <a:avLst>
              <a:gd name="adj1" fmla="val 125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812" y="1478175"/>
            <a:ext cx="2741675" cy="22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5100" y="1261088"/>
            <a:ext cx="2706848" cy="269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Diavoorstelling (16:9)</PresentationFormat>
  <Paragraphs>93</Paragraphs>
  <Slides>20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vdvlugt</dc:creator>
  <cp:lastModifiedBy>hans vdvlugt</cp:lastModifiedBy>
  <cp:revision>2</cp:revision>
  <dcterms:modified xsi:type="dcterms:W3CDTF">2023-11-19T16:13:08Z</dcterms:modified>
</cp:coreProperties>
</file>