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59" r:id="rId7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7-us.googleusercontent.com/cHugMLC7BKYvAbHEtBAkpGC005GNWkh9H6ydbouZ0sbxACcbvWC5SiSAh2SlP5k_BZfZ7cCamtfespWxklk7-P7NN6umuVYRN5cJBgH9mfiofdLhx39NhJlzvTomuNOhd-L03r33Ffc7SeWuJGsfQ0qo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0"/>
            <a:ext cx="68834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268760" y="1187624"/>
            <a:ext cx="439248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Twee leuke taallesjes om samengestelde woorden te oefenen. </a:t>
            </a:r>
          </a:p>
          <a:p>
            <a:pPr algn="ctr"/>
            <a:r>
              <a:rPr lang="nl-NL" dirty="0" smtClean="0"/>
              <a:t>Bij het eerste lesje moet de leerling goed de zinnen lezen en daarna de woorden onderstrepen , omcirkelen of het woordje inkleuren.</a:t>
            </a:r>
          </a:p>
          <a:p>
            <a:pPr algn="ctr"/>
            <a:r>
              <a:rPr lang="nl-NL" dirty="0" smtClean="0"/>
              <a:t>Bij het tweede lesje moet de leerling nieuwe samengestelde woorden invoegen. Ze kunnen kiezen uit de woorden onderaan het lesje.</a:t>
            </a:r>
          </a:p>
          <a:p>
            <a:pPr algn="ctr"/>
            <a:r>
              <a:rPr lang="nl-NL" dirty="0" smtClean="0"/>
              <a:t>Er zitten ook twee nakijkbladen bij, zodat de leerling eventueel zelf kan nakijken.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60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cHugMLC7BKYvAbHEtBAkpGC005GNWkh9H6ydbouZ0sbxACcbvWC5SiSAh2SlP5k_BZfZ7cCamtfespWxklk7-P7NN6umuVYRN5cJBgH9mfiofdLhx39NhJlzvTomuNOhd-L03r33Ffc7SeWuJGsfQ0qo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0"/>
            <a:ext cx="68834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323933" y="2051720"/>
            <a:ext cx="42484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rik staat bij een meetlat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ik schrijf in mijn dagboek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kookles is erg leuk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voetbal ligt op de stoel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ik loop naar de buurman zijn tuin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deurbel is weer stuk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mam doet zeepsop op het raam</a:t>
            </a:r>
            <a:endParaRPr lang="nl-NL" sz="2000" dirty="0"/>
          </a:p>
          <a:p>
            <a:r>
              <a:rPr lang="nl-NL" sz="2000" dirty="0" err="1">
                <a:solidFill>
                  <a:srgbClr val="595959"/>
                </a:solidFill>
                <a:latin typeface="Arial" panose="020B0604020202020204" pitchFamily="34" charset="0"/>
              </a:rPr>
              <a:t>loes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lust de kauwgom niet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in de tuin maakt papa een boomhut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zeilboot ligt vast aan een paal</a:t>
            </a:r>
            <a:endParaRPr lang="nl-NL" sz="20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1340768" y="1115616"/>
            <a:ext cx="4248472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Kleur of onderstreep het samengestelde woord.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Gebruik wel een lichte kleur potlood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7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cHugMLC7BKYvAbHEtBAkpGC005GNWkh9H6ydbouZ0sbxACcbvWC5SiSAh2SlP5k_BZfZ7cCamtfespWxklk7-P7NN6umuVYRN5cJBgH9mfiofdLhx39NhJlzvTomuNOhd-L03r33Ffc7SeWuJGsfQ0qo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0"/>
            <a:ext cx="68834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96752" y="104360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rik staat bij een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………….…………….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ik schrijf in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mijn ……….……………....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endParaRPr lang="nl-NL" dirty="0"/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.........................…….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is erg leuk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………….………...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ligt op de stoel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ik loop naar de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…………..…………..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zijn tuin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 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………………..……. is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weer stuk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mam doet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………………….……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op het raam</a:t>
            </a:r>
            <a:endParaRPr lang="nl-NL" dirty="0"/>
          </a:p>
          <a:p>
            <a:r>
              <a:rPr lang="nl-NL" dirty="0" err="1">
                <a:solidFill>
                  <a:srgbClr val="595959"/>
                </a:solidFill>
                <a:latin typeface="Arial" panose="020B0604020202020204" pitchFamily="34" charset="0"/>
              </a:rPr>
              <a:t>loes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 lust de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……….……….…..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niet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in de tuin maakt papa een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…………….……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………………..…..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ligt vast aan een paal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49152" y="4069708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leesboek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349152" y="448639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waterverf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349152" y="4905362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roeiboot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93368" y="5738740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appelkoek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349152" y="5322051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tuinman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349152" y="5738740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tuindeur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293368" y="532432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leesles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3293368" y="4905362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handdoek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299826" y="448639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fietsbel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3299826" y="4069708"/>
            <a:ext cx="1944216" cy="357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zandbak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1323934" y="241682"/>
            <a:ext cx="42484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Vul op de stippellijn een nieuw woord in.</a:t>
            </a:r>
          </a:p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Ieder woord kun je maar 1x gebruiken.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9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Nakijkbladen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71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cHugMLC7BKYvAbHEtBAkpGC005GNWkh9H6ydbouZ0sbxACcbvWC5SiSAh2SlP5k_BZfZ7cCamtfespWxklk7-P7NN6umuVYRN5cJBgH9mfiofdLhx39NhJlzvTomuNOhd-L03r33Ffc7SeWuJGsfQ0qo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0"/>
            <a:ext cx="68834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323933" y="2051720"/>
            <a:ext cx="42484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rik staat bij een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meetlat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ik schrijf in mijn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dagboek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kookles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is erg leuk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voetbal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ligt op de stoel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ik loop naar de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buurman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zijn tuin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deurbel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is weer stuk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mam doet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zeepsop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op het raam</a:t>
            </a:r>
            <a:endParaRPr lang="nl-NL" sz="2000" dirty="0"/>
          </a:p>
          <a:p>
            <a:r>
              <a:rPr lang="nl-NL" sz="2000" dirty="0" err="1">
                <a:solidFill>
                  <a:srgbClr val="595959"/>
                </a:solidFill>
                <a:latin typeface="Arial" panose="020B0604020202020204" pitchFamily="34" charset="0"/>
              </a:rPr>
              <a:t>loes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lust de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kauwgom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niet</a:t>
            </a:r>
            <a:endParaRPr lang="nl-NL" sz="2000" dirty="0"/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in de tuin maakt papa een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boomhut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</a:rPr>
              <a:t>zeilboot</a:t>
            </a:r>
            <a:r>
              <a:rPr lang="nl-NL" sz="2000" dirty="0">
                <a:solidFill>
                  <a:srgbClr val="595959"/>
                </a:solidFill>
                <a:latin typeface="Arial" panose="020B0604020202020204" pitchFamily="34" charset="0"/>
              </a:rPr>
              <a:t> ligt vast aan een paal</a:t>
            </a:r>
            <a:endParaRPr lang="nl-NL" sz="2000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4149080" y="1115616"/>
            <a:ext cx="158417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Nakijkvel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2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cHugMLC7BKYvAbHEtBAkpGC005GNWkh9H6ydbouZ0sbxACcbvWC5SiSAh2SlP5k_BZfZ7cCamtfespWxklk7-P7NN6umuVYRN5cJBgH9mfiofdLhx39NhJlzvTomuNOhd-L03r33Ffc7SeWuJGsfQ0qoq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-23149"/>
            <a:ext cx="688342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96752" y="1043608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rik staat bij een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tuindeur</a:t>
            </a:r>
          </a:p>
          <a:p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ik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schrijf in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mijn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leesboek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</a:t>
            </a:r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Leesles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is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erg leuk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handdoek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  ligt op de stoel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ik loop naar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de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tuinman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zijn 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tuin 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 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fietsbel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is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weer stuk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mam doet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waterverf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op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het raam</a:t>
            </a:r>
            <a:endParaRPr lang="nl-NL" dirty="0"/>
          </a:p>
          <a:p>
            <a:r>
              <a:rPr lang="nl-NL" dirty="0" err="1">
                <a:solidFill>
                  <a:srgbClr val="595959"/>
                </a:solidFill>
                <a:latin typeface="Arial" panose="020B0604020202020204" pitchFamily="34" charset="0"/>
              </a:rPr>
              <a:t>loes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 lust de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appelkoek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niet</a:t>
            </a:r>
            <a:endParaRPr lang="nl-NL" dirty="0"/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in de tuin maakt papa een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zandbak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de </a:t>
            </a:r>
            <a:r>
              <a:rPr lang="nl-NL" dirty="0" smtClean="0">
                <a:solidFill>
                  <a:srgbClr val="FF0000"/>
                </a:solidFill>
                <a:latin typeface="Arial" panose="020B0604020202020204" pitchFamily="34" charset="0"/>
              </a:rPr>
              <a:t>roeiboot</a:t>
            </a:r>
            <a:r>
              <a:rPr lang="nl-NL" dirty="0" smtClean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nl-NL" dirty="0">
                <a:solidFill>
                  <a:srgbClr val="595959"/>
                </a:solidFill>
                <a:latin typeface="Arial" panose="020B0604020202020204" pitchFamily="34" charset="0"/>
              </a:rPr>
              <a:t>ligt vast aan een paal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49152" y="4069708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leesboek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349152" y="448639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waterverf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349152" y="4905362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roeiboot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93368" y="5738740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appelkoek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349152" y="5322051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tuinman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349152" y="5738740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tuindeur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293368" y="532432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leesles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3293368" y="4905362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handdoek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299826" y="4486397"/>
            <a:ext cx="1944216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fietsbel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3299826" y="4069708"/>
            <a:ext cx="1944216" cy="357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zandbak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4077072" y="1140290"/>
            <a:ext cx="171135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Nakijkvel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257</Words>
  <Application>Microsoft Office PowerPoint</Application>
  <PresentationFormat>Diavoorstelling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Nakijkbladen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63</cp:revision>
  <cp:lastPrinted>2024-01-04T15:50:44Z</cp:lastPrinted>
  <dcterms:created xsi:type="dcterms:W3CDTF">2014-01-19T15:45:44Z</dcterms:created>
  <dcterms:modified xsi:type="dcterms:W3CDTF">2024-01-04T15:55:44Z</dcterms:modified>
</cp:coreProperties>
</file>