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516094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3359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e71ba99eb4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e71ba99eb4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3875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e71ba99eb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e71ba99eb4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5103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e71ba99eb4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e71ba99eb4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1418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e71ba99eb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e71ba99eb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8095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e71ba99eb4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e71ba99eb4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780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e71ba99eb4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e71ba99eb4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3304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e71ba99eb4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e71ba99eb4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658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e71ba99eb4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e71ba99eb4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0680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e71ba99eb4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e71ba99eb4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6752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459875" y="353075"/>
            <a:ext cx="8391000" cy="41082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123" y="569749"/>
            <a:ext cx="3223202" cy="3640438"/>
          </a:xfrm>
          <a:prstGeom prst="rect">
            <a:avLst/>
          </a:prstGeom>
          <a:solidFill>
            <a:srgbClr val="D9EAD3"/>
          </a:solidFill>
          <a:ln>
            <a:noFill/>
          </a:ln>
        </p:spPr>
      </p:pic>
      <p:sp>
        <p:nvSpPr>
          <p:cNvPr id="56" name="Google Shape;56;p13"/>
          <p:cNvSpPr/>
          <p:nvPr/>
        </p:nvSpPr>
        <p:spPr>
          <a:xfrm>
            <a:off x="4091400" y="1166650"/>
            <a:ext cx="4127295" cy="20414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CC0000"/>
                </a:solidFill>
                <a:latin typeface="Arial"/>
              </a:rPr>
              <a:t>team</a:t>
            </a:r>
            <a:b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CC0000"/>
                </a:solidFill>
                <a:latin typeface="Arial"/>
              </a:rPr>
            </a:br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CC0000"/>
                </a:solidFill>
                <a:latin typeface="Arial"/>
              </a:rPr>
              <a:t>mierenhoop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/>
          <p:nvPr/>
        </p:nvSpPr>
        <p:spPr>
          <a:xfrm>
            <a:off x="425550" y="200500"/>
            <a:ext cx="8292900" cy="25827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2"/>
          <p:cNvSpPr/>
          <p:nvPr/>
        </p:nvSpPr>
        <p:spPr>
          <a:xfrm>
            <a:off x="1407900" y="3229950"/>
            <a:ext cx="5010900" cy="15363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1" name="Google Shape;13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850" y="474062"/>
            <a:ext cx="2658737" cy="2035575"/>
          </a:xfrm>
          <a:prstGeom prst="rect">
            <a:avLst/>
          </a:prstGeom>
          <a:solidFill>
            <a:srgbClr val="D9EAD3"/>
          </a:solidFill>
          <a:ln>
            <a:noFill/>
          </a:ln>
        </p:spPr>
      </p:pic>
      <p:pic>
        <p:nvPicPr>
          <p:cNvPr id="132" name="Google Shape;13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6634" y="3421150"/>
            <a:ext cx="1548219" cy="1153875"/>
          </a:xfrm>
          <a:prstGeom prst="rect">
            <a:avLst/>
          </a:prstGeom>
          <a:solidFill>
            <a:srgbClr val="D9EAD3"/>
          </a:solidFill>
          <a:ln>
            <a:noFill/>
          </a:ln>
        </p:spPr>
      </p:pic>
      <p:sp>
        <p:nvSpPr>
          <p:cNvPr id="133" name="Google Shape;133;p22"/>
          <p:cNvSpPr/>
          <p:nvPr/>
        </p:nvSpPr>
        <p:spPr>
          <a:xfrm>
            <a:off x="3617324" y="723700"/>
            <a:ext cx="4394323" cy="15363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CC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9900"/>
                </a:solidFill>
                <a:latin typeface="Arial"/>
              </a:rPr>
              <a:t>team</a:t>
            </a:r>
            <a:br>
              <a:rPr b="0" i="0">
                <a:ln w="9525" cap="flat" cmpd="sng">
                  <a:solidFill>
                    <a:srgbClr val="CC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9900"/>
                </a:solidFill>
                <a:latin typeface="Arial"/>
              </a:rPr>
            </a:br>
            <a:r>
              <a:rPr b="0" i="0">
                <a:ln w="9525" cap="flat" cmpd="sng">
                  <a:solidFill>
                    <a:srgbClr val="CC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9900"/>
                </a:solidFill>
                <a:latin typeface="Arial"/>
              </a:rPr>
              <a:t>kriebelbeesten</a:t>
            </a:r>
          </a:p>
        </p:txBody>
      </p:sp>
      <p:sp>
        <p:nvSpPr>
          <p:cNvPr id="134" name="Google Shape;134;p22"/>
          <p:cNvSpPr/>
          <p:nvPr/>
        </p:nvSpPr>
        <p:spPr>
          <a:xfrm>
            <a:off x="3193587" y="3600463"/>
            <a:ext cx="2756822" cy="7952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CC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9900"/>
                </a:solidFill>
                <a:latin typeface="Arial"/>
              </a:rPr>
              <a:t>team</a:t>
            </a:r>
            <a:br>
              <a:rPr b="0" i="0">
                <a:ln w="9525" cap="flat" cmpd="sng">
                  <a:solidFill>
                    <a:srgbClr val="CC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9900"/>
                </a:solidFill>
                <a:latin typeface="Arial"/>
              </a:rPr>
            </a:br>
            <a:r>
              <a:rPr b="0" i="0">
                <a:ln w="9525" cap="flat" cmpd="sng">
                  <a:solidFill>
                    <a:srgbClr val="CC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9900"/>
                </a:solidFill>
                <a:latin typeface="Arial"/>
              </a:rPr>
              <a:t>kriebelbeesten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/>
          <p:nvPr/>
        </p:nvSpPr>
        <p:spPr>
          <a:xfrm>
            <a:off x="425550" y="200500"/>
            <a:ext cx="8292900" cy="25827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542" y="407862"/>
            <a:ext cx="2216704" cy="2143040"/>
          </a:xfrm>
          <a:prstGeom prst="rect">
            <a:avLst/>
          </a:prstGeom>
          <a:solidFill>
            <a:srgbClr val="D9EAD3"/>
          </a:solidFill>
          <a:ln>
            <a:noFill/>
          </a:ln>
        </p:spPr>
      </p:pic>
      <p:sp>
        <p:nvSpPr>
          <p:cNvPr id="63" name="Google Shape;63;p14"/>
          <p:cNvSpPr/>
          <p:nvPr/>
        </p:nvSpPr>
        <p:spPr>
          <a:xfrm>
            <a:off x="3383100" y="793425"/>
            <a:ext cx="3728169" cy="139684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CC0000"/>
                </a:solidFill>
                <a:latin typeface="Arial"/>
              </a:rPr>
              <a:t>team</a:t>
            </a:r>
            <a:br>
              <a:rPr b="0" i="0" dirty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CC0000"/>
                </a:solidFill>
                <a:latin typeface="Arial"/>
              </a:rPr>
            </a:br>
            <a:r>
              <a:rPr b="0" i="0" dirty="0" err="1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CC0000"/>
                </a:solidFill>
                <a:latin typeface="Arial"/>
              </a:rPr>
              <a:t>mierenhoop</a:t>
            </a:r>
            <a:endParaRPr b="0" i="0" dirty="0"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CC0000"/>
              </a:solidFill>
              <a:latin typeface="Arial"/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1407900" y="3229950"/>
            <a:ext cx="5010900" cy="15363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2506" y="3372363"/>
            <a:ext cx="1260994" cy="1251476"/>
          </a:xfrm>
          <a:prstGeom prst="rect">
            <a:avLst/>
          </a:prstGeom>
          <a:solidFill>
            <a:srgbClr val="D9EAD3"/>
          </a:solidFill>
          <a:ln>
            <a:noFill/>
          </a:ln>
        </p:spPr>
      </p:pic>
      <p:sp>
        <p:nvSpPr>
          <p:cNvPr id="66" name="Google Shape;66;p14"/>
          <p:cNvSpPr/>
          <p:nvPr/>
        </p:nvSpPr>
        <p:spPr>
          <a:xfrm>
            <a:off x="3511077" y="3591767"/>
            <a:ext cx="2277375" cy="81269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CC0000"/>
                </a:solidFill>
                <a:latin typeface="Arial"/>
              </a:rPr>
              <a:t>team</a:t>
            </a:r>
            <a:b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CC0000"/>
                </a:solidFill>
                <a:latin typeface="Arial"/>
              </a:rPr>
            </a:br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CC0000"/>
                </a:solidFill>
                <a:latin typeface="Arial"/>
              </a:rPr>
              <a:t>mierenhoop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/>
          <p:nvPr/>
        </p:nvSpPr>
        <p:spPr>
          <a:xfrm>
            <a:off x="459875" y="353075"/>
            <a:ext cx="8391000" cy="41082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296" y="515322"/>
            <a:ext cx="2976363" cy="37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/>
          <p:nvPr/>
        </p:nvSpPr>
        <p:spPr>
          <a:xfrm>
            <a:off x="3877279" y="1221125"/>
            <a:ext cx="4395931" cy="21068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BF9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Arial"/>
              </a:rPr>
              <a:t>team</a:t>
            </a:r>
            <a:br>
              <a:rPr b="0" i="0">
                <a:ln w="9525" cap="flat" cmpd="sng">
                  <a:solidFill>
                    <a:srgbClr val="BF9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Arial"/>
              </a:rPr>
            </a:br>
            <a:r>
              <a:rPr b="0" i="0">
                <a:ln w="9525" cap="flat" cmpd="sng">
                  <a:solidFill>
                    <a:srgbClr val="BF9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Arial"/>
              </a:rPr>
              <a:t>bijenzwerm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/>
          <p:nvPr/>
        </p:nvSpPr>
        <p:spPr>
          <a:xfrm>
            <a:off x="425550" y="200500"/>
            <a:ext cx="8292900" cy="25827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6"/>
          <p:cNvSpPr/>
          <p:nvPr/>
        </p:nvSpPr>
        <p:spPr>
          <a:xfrm>
            <a:off x="1407900" y="3229950"/>
            <a:ext cx="5010900" cy="15363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026" y="324374"/>
            <a:ext cx="2208752" cy="2326728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/>
          <p:nvPr/>
        </p:nvSpPr>
        <p:spPr>
          <a:xfrm>
            <a:off x="3517675" y="684525"/>
            <a:ext cx="4504879" cy="161464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BF9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Arial"/>
              </a:rPr>
              <a:t>team</a:t>
            </a:r>
            <a:br>
              <a:rPr b="0" i="0">
                <a:ln w="9525" cap="flat" cmpd="sng">
                  <a:solidFill>
                    <a:srgbClr val="BF9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Arial"/>
              </a:rPr>
            </a:br>
            <a:r>
              <a:rPr b="0" i="0">
                <a:ln w="9525" cap="flat" cmpd="sng">
                  <a:solidFill>
                    <a:srgbClr val="BF9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Arial"/>
              </a:rPr>
              <a:t>bijenzwerm</a:t>
            </a:r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2492" y="3323504"/>
            <a:ext cx="1415168" cy="1353751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/>
          <p:nvPr/>
        </p:nvSpPr>
        <p:spPr>
          <a:xfrm>
            <a:off x="3445727" y="3515500"/>
            <a:ext cx="2571574" cy="9652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BF9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Arial"/>
              </a:rPr>
              <a:t>team</a:t>
            </a:r>
            <a:br>
              <a:rPr b="0" i="0">
                <a:ln w="9525" cap="flat" cmpd="sng">
                  <a:solidFill>
                    <a:srgbClr val="BF9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Arial"/>
              </a:rPr>
            </a:br>
            <a:r>
              <a:rPr b="0" i="0">
                <a:ln w="9525" cap="flat" cmpd="sng">
                  <a:solidFill>
                    <a:srgbClr val="BF9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Arial"/>
              </a:rPr>
              <a:t>bijenzwerm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/>
          <p:nvPr/>
        </p:nvSpPr>
        <p:spPr>
          <a:xfrm>
            <a:off x="459875" y="353075"/>
            <a:ext cx="8391000" cy="41082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876" y="543152"/>
            <a:ext cx="3846086" cy="3489418"/>
          </a:xfrm>
          <a:prstGeom prst="rect">
            <a:avLst/>
          </a:prstGeom>
          <a:solidFill>
            <a:srgbClr val="D9EAD3"/>
          </a:solidFill>
          <a:ln>
            <a:noFill/>
          </a:ln>
        </p:spPr>
      </p:pic>
      <p:sp>
        <p:nvSpPr>
          <p:cNvPr id="90" name="Google Shape;90;p17"/>
          <p:cNvSpPr/>
          <p:nvPr/>
        </p:nvSpPr>
        <p:spPr>
          <a:xfrm>
            <a:off x="4655374" y="1279921"/>
            <a:ext cx="3988665" cy="18998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rgbClr val="0B5394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9900FF"/>
                </a:solidFill>
                <a:latin typeface="Arial"/>
              </a:rPr>
              <a:t>team</a:t>
            </a:r>
            <a:br>
              <a:rPr b="0" i="0" dirty="0">
                <a:ln w="9525" cap="flat" cmpd="sng">
                  <a:solidFill>
                    <a:srgbClr val="0B5394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9900FF"/>
                </a:solidFill>
                <a:latin typeface="Arial"/>
              </a:rPr>
            </a:br>
            <a:r>
              <a:rPr b="0" i="0" dirty="0" err="1" smtClean="0">
                <a:ln w="9525" cap="flat" cmpd="sng">
                  <a:solidFill>
                    <a:srgbClr val="0B5394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9900FF"/>
                </a:solidFill>
                <a:latin typeface="Arial"/>
              </a:rPr>
              <a:t>keverb</a:t>
            </a:r>
            <a:r>
              <a:rPr lang="nl-NL" b="0" i="0" dirty="0" smtClean="0">
                <a:ln w="9525" cap="flat" cmpd="sng">
                  <a:solidFill>
                    <a:srgbClr val="0B5394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9900FF"/>
                </a:solidFill>
                <a:latin typeface="Arial"/>
              </a:rPr>
              <a:t>ende</a:t>
            </a:r>
            <a:endParaRPr b="0" i="0" dirty="0">
              <a:ln w="9525" cap="flat" cmpd="sng">
                <a:solidFill>
                  <a:srgbClr val="0B5394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9900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/>
          <p:nvPr/>
        </p:nvSpPr>
        <p:spPr>
          <a:xfrm>
            <a:off x="425550" y="200500"/>
            <a:ext cx="8292900" cy="25827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8"/>
          <p:cNvSpPr/>
          <p:nvPr/>
        </p:nvSpPr>
        <p:spPr>
          <a:xfrm>
            <a:off x="1407900" y="3229950"/>
            <a:ext cx="5010900" cy="15363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348" y="316802"/>
            <a:ext cx="2682497" cy="2334300"/>
          </a:xfrm>
          <a:prstGeom prst="rect">
            <a:avLst/>
          </a:prstGeom>
          <a:solidFill>
            <a:srgbClr val="D9EAD3"/>
          </a:solidFill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8489" y="3325770"/>
            <a:ext cx="1524803" cy="1325171"/>
          </a:xfrm>
          <a:prstGeom prst="rect">
            <a:avLst/>
          </a:prstGeom>
          <a:solidFill>
            <a:srgbClr val="D9EAD3"/>
          </a:solidFill>
          <a:ln>
            <a:noFill/>
          </a:ln>
        </p:spPr>
      </p:pic>
      <p:sp>
        <p:nvSpPr>
          <p:cNvPr id="99" name="Google Shape;99;p18"/>
          <p:cNvSpPr/>
          <p:nvPr/>
        </p:nvSpPr>
        <p:spPr>
          <a:xfrm>
            <a:off x="3912175" y="723700"/>
            <a:ext cx="3848847" cy="15363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rgbClr val="0B5394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9900FF"/>
                </a:solidFill>
                <a:latin typeface="Arial"/>
              </a:rPr>
              <a:t>team</a:t>
            </a:r>
            <a:br>
              <a:rPr b="0" i="0" dirty="0">
                <a:ln w="9525" cap="flat" cmpd="sng">
                  <a:solidFill>
                    <a:srgbClr val="0B5394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9900FF"/>
                </a:solidFill>
                <a:latin typeface="Arial"/>
              </a:rPr>
            </a:br>
            <a:r>
              <a:rPr b="0" i="0" dirty="0" err="1" smtClean="0">
                <a:ln w="9525" cap="flat" cmpd="sng">
                  <a:solidFill>
                    <a:srgbClr val="0B5394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9900FF"/>
                </a:solidFill>
                <a:latin typeface="Arial"/>
              </a:rPr>
              <a:t>keverbe</a:t>
            </a:r>
            <a:r>
              <a:rPr lang="nl-NL" b="0" i="0" dirty="0" err="1" smtClean="0">
                <a:ln w="9525" cap="flat" cmpd="sng">
                  <a:solidFill>
                    <a:srgbClr val="0B5394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9900FF"/>
                </a:solidFill>
                <a:latin typeface="Arial"/>
              </a:rPr>
              <a:t>nde</a:t>
            </a:r>
            <a:endParaRPr b="0" i="0" dirty="0">
              <a:ln w="9525" cap="flat" cmpd="sng">
                <a:solidFill>
                  <a:srgbClr val="0B5394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9900FF"/>
              </a:solidFill>
              <a:latin typeface="Arial"/>
            </a:endParaRPr>
          </a:p>
        </p:txBody>
      </p:sp>
      <p:sp>
        <p:nvSpPr>
          <p:cNvPr id="100" name="Google Shape;100;p18"/>
          <p:cNvSpPr/>
          <p:nvPr/>
        </p:nvSpPr>
        <p:spPr>
          <a:xfrm>
            <a:off x="3456599" y="3404713"/>
            <a:ext cx="2538894" cy="118677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rgbClr val="0B5394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9900FF"/>
                </a:solidFill>
                <a:latin typeface="Arial"/>
              </a:rPr>
              <a:t>team</a:t>
            </a:r>
            <a:br>
              <a:rPr b="0" i="0" dirty="0">
                <a:ln w="9525" cap="flat" cmpd="sng">
                  <a:solidFill>
                    <a:srgbClr val="0B5394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9900FF"/>
                </a:solidFill>
                <a:latin typeface="Arial"/>
              </a:rPr>
            </a:br>
            <a:r>
              <a:rPr b="0" i="0" dirty="0" err="1" smtClean="0">
                <a:ln w="9525" cap="flat" cmpd="sng">
                  <a:solidFill>
                    <a:srgbClr val="0B5394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9900FF"/>
                </a:solidFill>
                <a:latin typeface="Arial"/>
              </a:rPr>
              <a:t>keverb</a:t>
            </a:r>
            <a:r>
              <a:rPr lang="nl-NL" b="0" i="0" dirty="0" smtClean="0">
                <a:ln w="9525" cap="flat" cmpd="sng">
                  <a:solidFill>
                    <a:srgbClr val="0B5394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9900FF"/>
                </a:solidFill>
                <a:latin typeface="Arial"/>
              </a:rPr>
              <a:t>en</a:t>
            </a:r>
            <a:r>
              <a:rPr b="0" i="0" dirty="0" smtClean="0">
                <a:ln w="9525" cap="flat" cmpd="sng">
                  <a:solidFill>
                    <a:srgbClr val="0B5394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9900FF"/>
                </a:solidFill>
                <a:latin typeface="Arial"/>
              </a:rPr>
              <a:t>de</a:t>
            </a:r>
            <a:endParaRPr b="0" i="0" dirty="0">
              <a:ln w="9525" cap="flat" cmpd="sng">
                <a:solidFill>
                  <a:srgbClr val="0B5394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9900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/>
          <p:nvPr/>
        </p:nvSpPr>
        <p:spPr>
          <a:xfrm>
            <a:off x="459875" y="353075"/>
            <a:ext cx="8391000" cy="41082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045" y="554601"/>
            <a:ext cx="3861073" cy="3635851"/>
          </a:xfrm>
          <a:prstGeom prst="rect">
            <a:avLst/>
          </a:prstGeom>
          <a:solidFill>
            <a:srgbClr val="D9EAD3"/>
          </a:solidFill>
          <a:ln>
            <a:noFill/>
          </a:ln>
        </p:spPr>
      </p:pic>
      <p:sp>
        <p:nvSpPr>
          <p:cNvPr id="107" name="Google Shape;107;p19"/>
          <p:cNvSpPr/>
          <p:nvPr/>
        </p:nvSpPr>
        <p:spPr>
          <a:xfrm>
            <a:off x="4786047" y="1488775"/>
            <a:ext cx="3831680" cy="148466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rgbClr val="0000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FFFF"/>
                </a:solidFill>
                <a:latin typeface="Arial"/>
              </a:rPr>
              <a:t>team</a:t>
            </a:r>
            <a:br>
              <a:rPr b="0" i="0" dirty="0">
                <a:ln w="9525" cap="flat" cmpd="sng">
                  <a:solidFill>
                    <a:srgbClr val="0000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FFFF"/>
                </a:solidFill>
                <a:latin typeface="Arial"/>
              </a:rPr>
            </a:br>
            <a:r>
              <a:rPr b="0" i="0" dirty="0" err="1">
                <a:ln w="9525" cap="flat" cmpd="sng">
                  <a:solidFill>
                    <a:srgbClr val="0000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FFFF"/>
                </a:solidFill>
                <a:latin typeface="Arial"/>
              </a:rPr>
              <a:t>vrolijke</a:t>
            </a:r>
            <a:r>
              <a:rPr b="0" i="0" dirty="0">
                <a:ln w="9525" cap="flat" cmpd="sng">
                  <a:solidFill>
                    <a:srgbClr val="0000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FFFF"/>
                </a:solidFill>
                <a:latin typeface="Arial"/>
              </a:rPr>
              <a:t> </a:t>
            </a:r>
            <a:r>
              <a:rPr b="0" i="0" dirty="0" err="1">
                <a:ln w="9525" cap="flat" cmpd="sng">
                  <a:solidFill>
                    <a:srgbClr val="0000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FFFF"/>
                </a:solidFill>
                <a:latin typeface="Arial"/>
              </a:rPr>
              <a:t>fluiters</a:t>
            </a:r>
            <a:endParaRPr b="0" i="0" dirty="0">
              <a:ln w="9525" cap="flat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00FF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/>
          <p:nvPr/>
        </p:nvSpPr>
        <p:spPr>
          <a:xfrm>
            <a:off x="425550" y="200500"/>
            <a:ext cx="8292900" cy="25827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0"/>
          <p:cNvSpPr/>
          <p:nvPr/>
        </p:nvSpPr>
        <p:spPr>
          <a:xfrm>
            <a:off x="1407900" y="3229950"/>
            <a:ext cx="5010900" cy="15363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164" y="329854"/>
            <a:ext cx="2744289" cy="2288355"/>
          </a:xfrm>
          <a:prstGeom prst="rect">
            <a:avLst/>
          </a:prstGeom>
          <a:solidFill>
            <a:srgbClr val="D9EAD3"/>
          </a:solidFill>
          <a:ln>
            <a:noFill/>
          </a:ln>
        </p:spPr>
      </p:pic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2853" y="3283728"/>
            <a:ext cx="1964536" cy="1354055"/>
          </a:xfrm>
          <a:prstGeom prst="rect">
            <a:avLst/>
          </a:prstGeom>
          <a:solidFill>
            <a:srgbClr val="D9EAD3"/>
          </a:solidFill>
          <a:ln>
            <a:noFill/>
          </a:ln>
        </p:spPr>
      </p:pic>
      <p:sp>
        <p:nvSpPr>
          <p:cNvPr id="116" name="Google Shape;116;p20"/>
          <p:cNvSpPr/>
          <p:nvPr/>
        </p:nvSpPr>
        <p:spPr>
          <a:xfrm>
            <a:off x="4029925" y="636000"/>
            <a:ext cx="3949054" cy="158739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0000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FFFF"/>
                </a:solidFill>
                <a:latin typeface="Arial"/>
              </a:rPr>
              <a:t>team</a:t>
            </a:r>
            <a:br>
              <a:rPr b="0" i="0">
                <a:ln w="9525" cap="flat" cmpd="sng">
                  <a:solidFill>
                    <a:srgbClr val="0000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FFFF"/>
                </a:solidFill>
                <a:latin typeface="Arial"/>
              </a:rPr>
            </a:br>
            <a:r>
              <a:rPr b="0" i="0">
                <a:ln w="9525" cap="flat" cmpd="sng">
                  <a:solidFill>
                    <a:srgbClr val="0000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FFFF"/>
                </a:solidFill>
                <a:latin typeface="Arial"/>
              </a:rPr>
              <a:t>vrolijke fluiters</a:t>
            </a:r>
          </a:p>
        </p:txBody>
      </p:sp>
      <p:sp>
        <p:nvSpPr>
          <p:cNvPr id="117" name="Google Shape;117;p20"/>
          <p:cNvSpPr/>
          <p:nvPr/>
        </p:nvSpPr>
        <p:spPr>
          <a:xfrm>
            <a:off x="3663648" y="3431525"/>
            <a:ext cx="2538893" cy="11331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0000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FFFF"/>
                </a:solidFill>
                <a:latin typeface="Arial"/>
              </a:rPr>
              <a:t>team</a:t>
            </a:r>
            <a:br>
              <a:rPr b="0" i="0">
                <a:ln w="9525" cap="flat" cmpd="sng">
                  <a:solidFill>
                    <a:srgbClr val="0000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FFFF"/>
                </a:solidFill>
                <a:latin typeface="Arial"/>
              </a:rPr>
            </a:br>
            <a:r>
              <a:rPr b="0" i="0">
                <a:ln w="9525" cap="flat" cmpd="sng">
                  <a:solidFill>
                    <a:srgbClr val="0000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FFFF"/>
                </a:solidFill>
                <a:latin typeface="Arial"/>
              </a:rPr>
              <a:t>vrolijke fluiters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/>
          <p:nvPr/>
        </p:nvSpPr>
        <p:spPr>
          <a:xfrm>
            <a:off x="459875" y="353075"/>
            <a:ext cx="8391000" cy="41082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3" name="Google Shape;12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055" y="851154"/>
            <a:ext cx="3664284" cy="2977485"/>
          </a:xfrm>
          <a:prstGeom prst="rect">
            <a:avLst/>
          </a:prstGeom>
          <a:solidFill>
            <a:srgbClr val="D9EAD3"/>
          </a:solidFill>
          <a:ln>
            <a:noFill/>
          </a:ln>
        </p:spPr>
      </p:pic>
      <p:sp>
        <p:nvSpPr>
          <p:cNvPr id="124" name="Google Shape;124;p21"/>
          <p:cNvSpPr/>
          <p:nvPr/>
        </p:nvSpPr>
        <p:spPr>
          <a:xfrm>
            <a:off x="4479378" y="1550437"/>
            <a:ext cx="4105458" cy="125854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rgbClr val="CC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9900"/>
                </a:solidFill>
                <a:latin typeface="Arial"/>
              </a:rPr>
              <a:t>team</a:t>
            </a:r>
            <a:br>
              <a:rPr b="0" i="0" dirty="0">
                <a:ln w="9525" cap="flat" cmpd="sng">
                  <a:solidFill>
                    <a:srgbClr val="CC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9900"/>
                </a:solidFill>
                <a:latin typeface="Arial"/>
              </a:rPr>
            </a:br>
            <a:r>
              <a:rPr b="0" i="0" dirty="0" err="1">
                <a:ln w="9525" cap="flat" cmpd="sng">
                  <a:solidFill>
                    <a:srgbClr val="CC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9900"/>
                </a:solidFill>
                <a:latin typeface="Arial"/>
              </a:rPr>
              <a:t>kriebelbeesten</a:t>
            </a:r>
            <a:endParaRPr b="0" i="0" dirty="0">
              <a:ln w="9525" cap="flat" cmpd="sng">
                <a:solidFill>
                  <a:srgbClr val="CC0000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FF9900"/>
              </a:solidFill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Diavoorstelling (16:9)</PresentationFormat>
  <Paragraphs>15</Paragraphs>
  <Slides>10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2" baseType="lpstr">
      <vt:lpstr>Arial</vt:lpstr>
      <vt:lpstr>Simple Light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hans vdvlugt</dc:creator>
  <cp:lastModifiedBy>hans vdvlugt</cp:lastModifiedBy>
  <cp:revision>2</cp:revision>
  <dcterms:modified xsi:type="dcterms:W3CDTF">2024-06-20T17:58:14Z</dcterms:modified>
</cp:coreProperties>
</file>