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e1fa6ebf88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e1fa6ebf88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0df05f2248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0df05f2248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0df05f2248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0df05f2248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e1fa6ebf8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e1fa6ebf8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2763575" y="434125"/>
            <a:ext cx="2959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Tafelmix oefenen</a:t>
            </a:r>
            <a:endParaRPr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nl" sz="2100"/>
              <a:t>Met deze kaartjes kun je even tussendoor 5 minuten vullen met tafels oefenen. Er staan 5 sommen op een kaartje en kan de leerling ,die het kaartje heeft, de sommen vlot opzeggen? Oefen in tweetallen zodat ze elkaar kunnen helpen of corrigeren.</a:t>
            </a:r>
            <a:endParaRPr sz="21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/>
          <p:nvPr/>
        </p:nvSpPr>
        <p:spPr>
          <a:xfrm>
            <a:off x="296400" y="200500"/>
            <a:ext cx="2757000" cy="21576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/>
          <p:nvPr/>
        </p:nvSpPr>
        <p:spPr>
          <a:xfrm>
            <a:off x="296400" y="2571750"/>
            <a:ext cx="2757000" cy="21576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/>
          <p:nvPr/>
        </p:nvSpPr>
        <p:spPr>
          <a:xfrm>
            <a:off x="3193500" y="2571750"/>
            <a:ext cx="2757000" cy="21576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/>
          <p:nvPr/>
        </p:nvSpPr>
        <p:spPr>
          <a:xfrm>
            <a:off x="6090600" y="2571750"/>
            <a:ext cx="2757000" cy="21576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4"/>
          <p:cNvSpPr/>
          <p:nvPr/>
        </p:nvSpPr>
        <p:spPr>
          <a:xfrm>
            <a:off x="6090600" y="200500"/>
            <a:ext cx="2757000" cy="21576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4"/>
          <p:cNvSpPr/>
          <p:nvPr/>
        </p:nvSpPr>
        <p:spPr>
          <a:xfrm>
            <a:off x="3193500" y="200500"/>
            <a:ext cx="2757000" cy="21576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4"/>
          <p:cNvSpPr/>
          <p:nvPr/>
        </p:nvSpPr>
        <p:spPr>
          <a:xfrm>
            <a:off x="405375" y="33127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6 x 3</a:t>
            </a:r>
            <a:endParaRPr/>
          </a:p>
        </p:txBody>
      </p:sp>
      <p:sp>
        <p:nvSpPr>
          <p:cNvPr id="67" name="Google Shape;67;p14"/>
          <p:cNvSpPr/>
          <p:nvPr/>
        </p:nvSpPr>
        <p:spPr>
          <a:xfrm>
            <a:off x="1102625" y="106122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8 x 4</a:t>
            </a:r>
            <a:endParaRPr/>
          </a:p>
        </p:txBody>
      </p:sp>
      <p:sp>
        <p:nvSpPr>
          <p:cNvPr id="68" name="Google Shape;68;p14"/>
          <p:cNvSpPr/>
          <p:nvPr/>
        </p:nvSpPr>
        <p:spPr>
          <a:xfrm>
            <a:off x="405375" y="188907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5</a:t>
            </a:r>
            <a:r>
              <a:rPr lang="nl"/>
              <a:t> x 5</a:t>
            </a:r>
            <a:endParaRPr/>
          </a:p>
        </p:txBody>
      </p:sp>
      <p:sp>
        <p:nvSpPr>
          <p:cNvPr id="69" name="Google Shape;69;p14"/>
          <p:cNvSpPr/>
          <p:nvPr/>
        </p:nvSpPr>
        <p:spPr>
          <a:xfrm>
            <a:off x="1875650" y="188907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3</a:t>
            </a:r>
            <a:r>
              <a:rPr lang="nl"/>
              <a:t> x 3</a:t>
            </a:r>
            <a:endParaRPr/>
          </a:p>
        </p:txBody>
      </p:sp>
      <p:sp>
        <p:nvSpPr>
          <p:cNvPr id="70" name="Google Shape;70;p14"/>
          <p:cNvSpPr/>
          <p:nvPr/>
        </p:nvSpPr>
        <p:spPr>
          <a:xfrm>
            <a:off x="1875638" y="33127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4 x 7</a:t>
            </a:r>
            <a:endParaRPr/>
          </a:p>
        </p:txBody>
      </p:sp>
      <p:sp>
        <p:nvSpPr>
          <p:cNvPr id="71" name="Google Shape;71;p14"/>
          <p:cNvSpPr/>
          <p:nvPr/>
        </p:nvSpPr>
        <p:spPr>
          <a:xfrm>
            <a:off x="3247988" y="33127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9 x 9</a:t>
            </a:r>
            <a:endParaRPr/>
          </a:p>
        </p:txBody>
      </p:sp>
      <p:sp>
        <p:nvSpPr>
          <p:cNvPr id="72" name="Google Shape;72;p14"/>
          <p:cNvSpPr/>
          <p:nvPr/>
        </p:nvSpPr>
        <p:spPr>
          <a:xfrm>
            <a:off x="4762238" y="33127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7 x 2</a:t>
            </a:r>
            <a:endParaRPr/>
          </a:p>
        </p:txBody>
      </p:sp>
      <p:sp>
        <p:nvSpPr>
          <p:cNvPr id="73" name="Google Shape;73;p14"/>
          <p:cNvSpPr/>
          <p:nvPr/>
        </p:nvSpPr>
        <p:spPr>
          <a:xfrm>
            <a:off x="4054338" y="106122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7 x 7</a:t>
            </a:r>
            <a:endParaRPr/>
          </a:p>
        </p:txBody>
      </p:sp>
      <p:sp>
        <p:nvSpPr>
          <p:cNvPr id="74" name="Google Shape;74;p14"/>
          <p:cNvSpPr/>
          <p:nvPr/>
        </p:nvSpPr>
        <p:spPr>
          <a:xfrm>
            <a:off x="4762238" y="188907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6 x 6</a:t>
            </a:r>
            <a:endParaRPr/>
          </a:p>
        </p:txBody>
      </p:sp>
      <p:sp>
        <p:nvSpPr>
          <p:cNvPr id="75" name="Google Shape;75;p14"/>
          <p:cNvSpPr/>
          <p:nvPr/>
        </p:nvSpPr>
        <p:spPr>
          <a:xfrm>
            <a:off x="3345913" y="188907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8 x 5</a:t>
            </a:r>
            <a:endParaRPr/>
          </a:p>
        </p:txBody>
      </p:sp>
      <p:sp>
        <p:nvSpPr>
          <p:cNvPr id="76" name="Google Shape;76;p14"/>
          <p:cNvSpPr/>
          <p:nvPr/>
        </p:nvSpPr>
        <p:spPr>
          <a:xfrm>
            <a:off x="6233038" y="33127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10 x 10</a:t>
            </a:r>
            <a:endParaRPr/>
          </a:p>
        </p:txBody>
      </p:sp>
      <p:sp>
        <p:nvSpPr>
          <p:cNvPr id="77" name="Google Shape;77;p14"/>
          <p:cNvSpPr/>
          <p:nvPr/>
        </p:nvSpPr>
        <p:spPr>
          <a:xfrm>
            <a:off x="6951438" y="106122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4 x 4</a:t>
            </a:r>
            <a:endParaRPr/>
          </a:p>
        </p:txBody>
      </p:sp>
      <p:sp>
        <p:nvSpPr>
          <p:cNvPr id="78" name="Google Shape;78;p14"/>
          <p:cNvSpPr/>
          <p:nvPr/>
        </p:nvSpPr>
        <p:spPr>
          <a:xfrm>
            <a:off x="7648838" y="33127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8 x 8</a:t>
            </a:r>
            <a:endParaRPr/>
          </a:p>
        </p:txBody>
      </p:sp>
      <p:sp>
        <p:nvSpPr>
          <p:cNvPr id="79" name="Google Shape;79;p14"/>
          <p:cNvSpPr/>
          <p:nvPr/>
        </p:nvSpPr>
        <p:spPr>
          <a:xfrm>
            <a:off x="7657738" y="188907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5 x 5</a:t>
            </a:r>
            <a:endParaRPr/>
          </a:p>
        </p:txBody>
      </p:sp>
      <p:sp>
        <p:nvSpPr>
          <p:cNvPr id="80" name="Google Shape;80;p14"/>
          <p:cNvSpPr/>
          <p:nvPr/>
        </p:nvSpPr>
        <p:spPr>
          <a:xfrm>
            <a:off x="6286463" y="188907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7 x 7</a:t>
            </a:r>
            <a:endParaRPr/>
          </a:p>
        </p:txBody>
      </p:sp>
      <p:sp>
        <p:nvSpPr>
          <p:cNvPr id="81" name="Google Shape;81;p14"/>
          <p:cNvSpPr/>
          <p:nvPr/>
        </p:nvSpPr>
        <p:spPr>
          <a:xfrm>
            <a:off x="405363" y="271692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2 x 8</a:t>
            </a:r>
            <a:endParaRPr/>
          </a:p>
        </p:txBody>
      </p:sp>
      <p:sp>
        <p:nvSpPr>
          <p:cNvPr id="82" name="Google Shape;82;p14"/>
          <p:cNvSpPr/>
          <p:nvPr/>
        </p:nvSpPr>
        <p:spPr>
          <a:xfrm>
            <a:off x="1875638" y="4318500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8 x 3</a:t>
            </a:r>
            <a:endParaRPr/>
          </a:p>
        </p:txBody>
      </p:sp>
      <p:sp>
        <p:nvSpPr>
          <p:cNvPr id="83" name="Google Shape;83;p14"/>
          <p:cNvSpPr/>
          <p:nvPr/>
        </p:nvSpPr>
        <p:spPr>
          <a:xfrm>
            <a:off x="405363" y="4318500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4 x 6</a:t>
            </a:r>
            <a:endParaRPr/>
          </a:p>
        </p:txBody>
      </p:sp>
      <p:sp>
        <p:nvSpPr>
          <p:cNvPr id="84" name="Google Shape;84;p14"/>
          <p:cNvSpPr/>
          <p:nvPr/>
        </p:nvSpPr>
        <p:spPr>
          <a:xfrm>
            <a:off x="4772713" y="271692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9 x 8</a:t>
            </a:r>
            <a:endParaRPr/>
          </a:p>
        </p:txBody>
      </p:sp>
      <p:sp>
        <p:nvSpPr>
          <p:cNvPr id="85" name="Google Shape;85;p14"/>
          <p:cNvSpPr/>
          <p:nvPr/>
        </p:nvSpPr>
        <p:spPr>
          <a:xfrm>
            <a:off x="1875625" y="271692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3 x 9</a:t>
            </a:r>
            <a:endParaRPr/>
          </a:p>
        </p:txBody>
      </p:sp>
      <p:sp>
        <p:nvSpPr>
          <p:cNvPr id="86" name="Google Shape;86;p14"/>
          <p:cNvSpPr/>
          <p:nvPr/>
        </p:nvSpPr>
        <p:spPr>
          <a:xfrm>
            <a:off x="1157250" y="3517713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7 x 5</a:t>
            </a:r>
            <a:endParaRPr/>
          </a:p>
        </p:txBody>
      </p:sp>
      <p:sp>
        <p:nvSpPr>
          <p:cNvPr id="87" name="Google Shape;87;p14"/>
          <p:cNvSpPr/>
          <p:nvPr/>
        </p:nvSpPr>
        <p:spPr>
          <a:xfrm>
            <a:off x="6951438" y="351772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5 x 6</a:t>
            </a:r>
            <a:endParaRPr/>
          </a:p>
        </p:txBody>
      </p:sp>
      <p:sp>
        <p:nvSpPr>
          <p:cNvPr id="88" name="Google Shape;88;p14"/>
          <p:cNvSpPr/>
          <p:nvPr/>
        </p:nvSpPr>
        <p:spPr>
          <a:xfrm>
            <a:off x="7647813" y="268987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4 x 8</a:t>
            </a:r>
            <a:endParaRPr/>
          </a:p>
        </p:txBody>
      </p:sp>
      <p:sp>
        <p:nvSpPr>
          <p:cNvPr id="89" name="Google Shape;89;p14"/>
          <p:cNvSpPr/>
          <p:nvPr/>
        </p:nvSpPr>
        <p:spPr>
          <a:xfrm>
            <a:off x="6286463" y="268987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9 x 2</a:t>
            </a:r>
            <a:endParaRPr/>
          </a:p>
        </p:txBody>
      </p:sp>
      <p:sp>
        <p:nvSpPr>
          <p:cNvPr id="90" name="Google Shape;90;p14"/>
          <p:cNvSpPr/>
          <p:nvPr/>
        </p:nvSpPr>
        <p:spPr>
          <a:xfrm>
            <a:off x="7703313" y="431852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9 x 3</a:t>
            </a:r>
            <a:endParaRPr/>
          </a:p>
        </p:txBody>
      </p:sp>
      <p:sp>
        <p:nvSpPr>
          <p:cNvPr id="91" name="Google Shape;91;p14"/>
          <p:cNvSpPr/>
          <p:nvPr/>
        </p:nvSpPr>
        <p:spPr>
          <a:xfrm>
            <a:off x="6233038" y="431852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7 x 8</a:t>
            </a:r>
            <a:endParaRPr/>
          </a:p>
        </p:txBody>
      </p:sp>
      <p:sp>
        <p:nvSpPr>
          <p:cNvPr id="92" name="Google Shape;92;p14"/>
          <p:cNvSpPr/>
          <p:nvPr/>
        </p:nvSpPr>
        <p:spPr>
          <a:xfrm>
            <a:off x="4816188" y="431852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5 x 9</a:t>
            </a:r>
            <a:endParaRPr/>
          </a:p>
        </p:txBody>
      </p:sp>
      <p:sp>
        <p:nvSpPr>
          <p:cNvPr id="93" name="Google Shape;93;p14"/>
          <p:cNvSpPr/>
          <p:nvPr/>
        </p:nvSpPr>
        <p:spPr>
          <a:xfrm>
            <a:off x="4054338" y="3517713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10 x 4</a:t>
            </a:r>
            <a:endParaRPr/>
          </a:p>
        </p:txBody>
      </p:sp>
      <p:sp>
        <p:nvSpPr>
          <p:cNvPr id="94" name="Google Shape;94;p14"/>
          <p:cNvSpPr/>
          <p:nvPr/>
        </p:nvSpPr>
        <p:spPr>
          <a:xfrm>
            <a:off x="3345913" y="4318500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10 x 9</a:t>
            </a:r>
            <a:endParaRPr/>
          </a:p>
        </p:txBody>
      </p:sp>
      <p:sp>
        <p:nvSpPr>
          <p:cNvPr id="95" name="Google Shape;95;p14"/>
          <p:cNvSpPr/>
          <p:nvPr/>
        </p:nvSpPr>
        <p:spPr>
          <a:xfrm>
            <a:off x="3324163" y="271692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9 x 6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/>
          <p:nvPr/>
        </p:nvSpPr>
        <p:spPr>
          <a:xfrm>
            <a:off x="296400" y="200500"/>
            <a:ext cx="2757000" cy="21576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5"/>
          <p:cNvSpPr/>
          <p:nvPr/>
        </p:nvSpPr>
        <p:spPr>
          <a:xfrm>
            <a:off x="296400" y="2571750"/>
            <a:ext cx="2757000" cy="21576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5"/>
          <p:cNvSpPr/>
          <p:nvPr/>
        </p:nvSpPr>
        <p:spPr>
          <a:xfrm>
            <a:off x="3193500" y="2571750"/>
            <a:ext cx="2757000" cy="21576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5"/>
          <p:cNvSpPr/>
          <p:nvPr/>
        </p:nvSpPr>
        <p:spPr>
          <a:xfrm>
            <a:off x="6090600" y="2571750"/>
            <a:ext cx="2757000" cy="21576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5"/>
          <p:cNvSpPr/>
          <p:nvPr/>
        </p:nvSpPr>
        <p:spPr>
          <a:xfrm>
            <a:off x="6090600" y="200500"/>
            <a:ext cx="2757000" cy="21576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5"/>
          <p:cNvSpPr/>
          <p:nvPr/>
        </p:nvSpPr>
        <p:spPr>
          <a:xfrm>
            <a:off x="3193500" y="200500"/>
            <a:ext cx="2757000" cy="21576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5"/>
          <p:cNvSpPr/>
          <p:nvPr/>
        </p:nvSpPr>
        <p:spPr>
          <a:xfrm>
            <a:off x="405375" y="33127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8 x 8</a:t>
            </a:r>
            <a:endParaRPr/>
          </a:p>
        </p:txBody>
      </p:sp>
      <p:sp>
        <p:nvSpPr>
          <p:cNvPr id="107" name="Google Shape;107;p15"/>
          <p:cNvSpPr/>
          <p:nvPr/>
        </p:nvSpPr>
        <p:spPr>
          <a:xfrm>
            <a:off x="1102625" y="106122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9</a:t>
            </a:r>
            <a:r>
              <a:rPr lang="nl"/>
              <a:t> x 8</a:t>
            </a:r>
            <a:endParaRPr/>
          </a:p>
        </p:txBody>
      </p:sp>
      <p:sp>
        <p:nvSpPr>
          <p:cNvPr id="108" name="Google Shape;108;p15"/>
          <p:cNvSpPr/>
          <p:nvPr/>
        </p:nvSpPr>
        <p:spPr>
          <a:xfrm>
            <a:off x="405375" y="188907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10</a:t>
            </a:r>
            <a:r>
              <a:rPr lang="nl"/>
              <a:t> x 10</a:t>
            </a:r>
            <a:endParaRPr/>
          </a:p>
        </p:txBody>
      </p:sp>
      <p:sp>
        <p:nvSpPr>
          <p:cNvPr id="109" name="Google Shape;109;p15"/>
          <p:cNvSpPr/>
          <p:nvPr/>
        </p:nvSpPr>
        <p:spPr>
          <a:xfrm>
            <a:off x="1875650" y="188907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8</a:t>
            </a:r>
            <a:r>
              <a:rPr lang="nl"/>
              <a:t> x 7</a:t>
            </a:r>
            <a:endParaRPr/>
          </a:p>
        </p:txBody>
      </p:sp>
      <p:sp>
        <p:nvSpPr>
          <p:cNvPr id="110" name="Google Shape;110;p15"/>
          <p:cNvSpPr/>
          <p:nvPr/>
        </p:nvSpPr>
        <p:spPr>
          <a:xfrm>
            <a:off x="1875638" y="33127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5</a:t>
            </a:r>
            <a:r>
              <a:rPr lang="nl"/>
              <a:t> x 2</a:t>
            </a:r>
            <a:endParaRPr/>
          </a:p>
        </p:txBody>
      </p:sp>
      <p:sp>
        <p:nvSpPr>
          <p:cNvPr id="111" name="Google Shape;111;p15"/>
          <p:cNvSpPr/>
          <p:nvPr/>
        </p:nvSpPr>
        <p:spPr>
          <a:xfrm>
            <a:off x="3247988" y="33127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7</a:t>
            </a:r>
            <a:r>
              <a:rPr lang="nl"/>
              <a:t> x 8</a:t>
            </a:r>
            <a:endParaRPr/>
          </a:p>
        </p:txBody>
      </p:sp>
      <p:sp>
        <p:nvSpPr>
          <p:cNvPr id="112" name="Google Shape;112;p15"/>
          <p:cNvSpPr/>
          <p:nvPr/>
        </p:nvSpPr>
        <p:spPr>
          <a:xfrm>
            <a:off x="4762238" y="33127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9</a:t>
            </a:r>
            <a:r>
              <a:rPr lang="nl"/>
              <a:t> x 4</a:t>
            </a:r>
            <a:endParaRPr/>
          </a:p>
        </p:txBody>
      </p:sp>
      <p:sp>
        <p:nvSpPr>
          <p:cNvPr id="113" name="Google Shape;113;p15"/>
          <p:cNvSpPr/>
          <p:nvPr/>
        </p:nvSpPr>
        <p:spPr>
          <a:xfrm>
            <a:off x="4054338" y="106122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7 x 3</a:t>
            </a:r>
            <a:endParaRPr/>
          </a:p>
        </p:txBody>
      </p:sp>
      <p:sp>
        <p:nvSpPr>
          <p:cNvPr id="114" name="Google Shape;114;p15"/>
          <p:cNvSpPr/>
          <p:nvPr/>
        </p:nvSpPr>
        <p:spPr>
          <a:xfrm>
            <a:off x="4762238" y="188907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3</a:t>
            </a:r>
            <a:r>
              <a:rPr lang="nl"/>
              <a:t> x 5</a:t>
            </a:r>
            <a:endParaRPr/>
          </a:p>
        </p:txBody>
      </p:sp>
      <p:sp>
        <p:nvSpPr>
          <p:cNvPr id="115" name="Google Shape;115;p15"/>
          <p:cNvSpPr/>
          <p:nvPr/>
        </p:nvSpPr>
        <p:spPr>
          <a:xfrm>
            <a:off x="3345913" y="188907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3</a:t>
            </a:r>
            <a:r>
              <a:rPr lang="nl"/>
              <a:t> x 10</a:t>
            </a:r>
            <a:endParaRPr/>
          </a:p>
        </p:txBody>
      </p:sp>
      <p:sp>
        <p:nvSpPr>
          <p:cNvPr id="116" name="Google Shape;116;p15"/>
          <p:cNvSpPr/>
          <p:nvPr/>
        </p:nvSpPr>
        <p:spPr>
          <a:xfrm>
            <a:off x="6233038" y="33127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6</a:t>
            </a:r>
            <a:r>
              <a:rPr lang="nl"/>
              <a:t> x 6</a:t>
            </a:r>
            <a:endParaRPr/>
          </a:p>
        </p:txBody>
      </p:sp>
      <p:sp>
        <p:nvSpPr>
          <p:cNvPr id="117" name="Google Shape;117;p15"/>
          <p:cNvSpPr/>
          <p:nvPr/>
        </p:nvSpPr>
        <p:spPr>
          <a:xfrm>
            <a:off x="6951438" y="106122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7</a:t>
            </a:r>
            <a:r>
              <a:rPr lang="nl"/>
              <a:t> x 6</a:t>
            </a:r>
            <a:endParaRPr/>
          </a:p>
        </p:txBody>
      </p:sp>
      <p:sp>
        <p:nvSpPr>
          <p:cNvPr id="118" name="Google Shape;118;p15"/>
          <p:cNvSpPr/>
          <p:nvPr/>
        </p:nvSpPr>
        <p:spPr>
          <a:xfrm>
            <a:off x="7648838" y="33127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8</a:t>
            </a:r>
            <a:r>
              <a:rPr lang="nl"/>
              <a:t> x 8</a:t>
            </a:r>
            <a:endParaRPr/>
          </a:p>
        </p:txBody>
      </p:sp>
      <p:sp>
        <p:nvSpPr>
          <p:cNvPr id="119" name="Google Shape;119;p15"/>
          <p:cNvSpPr/>
          <p:nvPr/>
        </p:nvSpPr>
        <p:spPr>
          <a:xfrm>
            <a:off x="7657738" y="188907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10</a:t>
            </a:r>
            <a:r>
              <a:rPr lang="nl"/>
              <a:t> x 5</a:t>
            </a:r>
            <a:endParaRPr/>
          </a:p>
        </p:txBody>
      </p:sp>
      <p:sp>
        <p:nvSpPr>
          <p:cNvPr id="120" name="Google Shape;120;p15"/>
          <p:cNvSpPr/>
          <p:nvPr/>
        </p:nvSpPr>
        <p:spPr>
          <a:xfrm>
            <a:off x="6286463" y="188907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9</a:t>
            </a:r>
            <a:r>
              <a:rPr lang="nl"/>
              <a:t> x 7</a:t>
            </a:r>
            <a:endParaRPr/>
          </a:p>
        </p:txBody>
      </p:sp>
      <p:sp>
        <p:nvSpPr>
          <p:cNvPr id="121" name="Google Shape;121;p15"/>
          <p:cNvSpPr/>
          <p:nvPr/>
        </p:nvSpPr>
        <p:spPr>
          <a:xfrm>
            <a:off x="405363" y="271692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6</a:t>
            </a:r>
            <a:r>
              <a:rPr lang="nl"/>
              <a:t> x 8</a:t>
            </a:r>
            <a:endParaRPr/>
          </a:p>
        </p:txBody>
      </p:sp>
      <p:sp>
        <p:nvSpPr>
          <p:cNvPr id="122" name="Google Shape;122;p15"/>
          <p:cNvSpPr/>
          <p:nvPr/>
        </p:nvSpPr>
        <p:spPr>
          <a:xfrm>
            <a:off x="1875638" y="4318500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7</a:t>
            </a:r>
            <a:r>
              <a:rPr lang="nl"/>
              <a:t> x 4</a:t>
            </a:r>
            <a:endParaRPr/>
          </a:p>
        </p:txBody>
      </p:sp>
      <p:sp>
        <p:nvSpPr>
          <p:cNvPr id="123" name="Google Shape;123;p15"/>
          <p:cNvSpPr/>
          <p:nvPr/>
        </p:nvSpPr>
        <p:spPr>
          <a:xfrm>
            <a:off x="405363" y="4318500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8</a:t>
            </a:r>
            <a:r>
              <a:rPr lang="nl"/>
              <a:t> x 9</a:t>
            </a:r>
            <a:endParaRPr/>
          </a:p>
        </p:txBody>
      </p:sp>
      <p:sp>
        <p:nvSpPr>
          <p:cNvPr id="124" name="Google Shape;124;p15"/>
          <p:cNvSpPr/>
          <p:nvPr/>
        </p:nvSpPr>
        <p:spPr>
          <a:xfrm>
            <a:off x="4772713" y="271692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7 x 6</a:t>
            </a:r>
            <a:endParaRPr/>
          </a:p>
        </p:txBody>
      </p:sp>
      <p:sp>
        <p:nvSpPr>
          <p:cNvPr id="125" name="Google Shape;125;p15"/>
          <p:cNvSpPr/>
          <p:nvPr/>
        </p:nvSpPr>
        <p:spPr>
          <a:xfrm>
            <a:off x="1875625" y="271692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4</a:t>
            </a:r>
            <a:r>
              <a:rPr lang="nl"/>
              <a:t> x 3</a:t>
            </a:r>
            <a:endParaRPr/>
          </a:p>
        </p:txBody>
      </p:sp>
      <p:sp>
        <p:nvSpPr>
          <p:cNvPr id="126" name="Google Shape;126;p15"/>
          <p:cNvSpPr/>
          <p:nvPr/>
        </p:nvSpPr>
        <p:spPr>
          <a:xfrm>
            <a:off x="1157250" y="3517713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6</a:t>
            </a:r>
            <a:r>
              <a:rPr lang="nl"/>
              <a:t> x 6</a:t>
            </a:r>
            <a:endParaRPr/>
          </a:p>
        </p:txBody>
      </p:sp>
      <p:sp>
        <p:nvSpPr>
          <p:cNvPr id="127" name="Google Shape;127;p15"/>
          <p:cNvSpPr/>
          <p:nvPr/>
        </p:nvSpPr>
        <p:spPr>
          <a:xfrm>
            <a:off x="6951438" y="351772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    9 x 4</a:t>
            </a:r>
            <a:endParaRPr/>
          </a:p>
        </p:txBody>
      </p:sp>
      <p:sp>
        <p:nvSpPr>
          <p:cNvPr id="128" name="Google Shape;128;p15"/>
          <p:cNvSpPr/>
          <p:nvPr/>
        </p:nvSpPr>
        <p:spPr>
          <a:xfrm>
            <a:off x="7647813" y="268987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10 x 10</a:t>
            </a:r>
            <a:endParaRPr/>
          </a:p>
        </p:txBody>
      </p:sp>
      <p:sp>
        <p:nvSpPr>
          <p:cNvPr id="129" name="Google Shape;129;p15"/>
          <p:cNvSpPr/>
          <p:nvPr/>
        </p:nvSpPr>
        <p:spPr>
          <a:xfrm>
            <a:off x="6286463" y="268987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9 x 5</a:t>
            </a:r>
            <a:endParaRPr/>
          </a:p>
        </p:txBody>
      </p:sp>
      <p:sp>
        <p:nvSpPr>
          <p:cNvPr id="130" name="Google Shape;130;p15"/>
          <p:cNvSpPr/>
          <p:nvPr/>
        </p:nvSpPr>
        <p:spPr>
          <a:xfrm>
            <a:off x="7703313" y="431852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4 x 5</a:t>
            </a:r>
            <a:endParaRPr/>
          </a:p>
        </p:txBody>
      </p:sp>
      <p:sp>
        <p:nvSpPr>
          <p:cNvPr id="131" name="Google Shape;131;p15"/>
          <p:cNvSpPr/>
          <p:nvPr/>
        </p:nvSpPr>
        <p:spPr>
          <a:xfrm>
            <a:off x="6233038" y="431852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8</a:t>
            </a:r>
            <a:r>
              <a:rPr lang="nl"/>
              <a:t> x 7</a:t>
            </a:r>
            <a:endParaRPr/>
          </a:p>
        </p:txBody>
      </p:sp>
      <p:sp>
        <p:nvSpPr>
          <p:cNvPr id="132" name="Google Shape;132;p15"/>
          <p:cNvSpPr/>
          <p:nvPr/>
        </p:nvSpPr>
        <p:spPr>
          <a:xfrm>
            <a:off x="4816188" y="431852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9 x 2</a:t>
            </a:r>
            <a:endParaRPr/>
          </a:p>
        </p:txBody>
      </p:sp>
      <p:sp>
        <p:nvSpPr>
          <p:cNvPr id="133" name="Google Shape;133;p15"/>
          <p:cNvSpPr/>
          <p:nvPr/>
        </p:nvSpPr>
        <p:spPr>
          <a:xfrm>
            <a:off x="4054338" y="3517713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6 x 3</a:t>
            </a:r>
            <a:endParaRPr/>
          </a:p>
        </p:txBody>
      </p:sp>
      <p:sp>
        <p:nvSpPr>
          <p:cNvPr id="134" name="Google Shape;134;p15"/>
          <p:cNvSpPr/>
          <p:nvPr/>
        </p:nvSpPr>
        <p:spPr>
          <a:xfrm>
            <a:off x="3345913" y="4318500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10 x 4</a:t>
            </a:r>
            <a:endParaRPr/>
          </a:p>
        </p:txBody>
      </p:sp>
      <p:sp>
        <p:nvSpPr>
          <p:cNvPr id="135" name="Google Shape;135;p15"/>
          <p:cNvSpPr/>
          <p:nvPr/>
        </p:nvSpPr>
        <p:spPr>
          <a:xfrm>
            <a:off x="3324163" y="271692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8</a:t>
            </a:r>
            <a:r>
              <a:rPr lang="nl"/>
              <a:t> x 5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6"/>
          <p:cNvSpPr/>
          <p:nvPr/>
        </p:nvSpPr>
        <p:spPr>
          <a:xfrm>
            <a:off x="296400" y="200500"/>
            <a:ext cx="2757000" cy="21576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6"/>
          <p:cNvSpPr/>
          <p:nvPr/>
        </p:nvSpPr>
        <p:spPr>
          <a:xfrm>
            <a:off x="296400" y="2571750"/>
            <a:ext cx="2757000" cy="21576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6"/>
          <p:cNvSpPr/>
          <p:nvPr/>
        </p:nvSpPr>
        <p:spPr>
          <a:xfrm>
            <a:off x="3193500" y="2571750"/>
            <a:ext cx="2757000" cy="21576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6"/>
          <p:cNvSpPr/>
          <p:nvPr/>
        </p:nvSpPr>
        <p:spPr>
          <a:xfrm>
            <a:off x="6090600" y="2571750"/>
            <a:ext cx="2757000" cy="21576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6"/>
          <p:cNvSpPr/>
          <p:nvPr/>
        </p:nvSpPr>
        <p:spPr>
          <a:xfrm>
            <a:off x="6090600" y="200500"/>
            <a:ext cx="2757000" cy="21576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6"/>
          <p:cNvSpPr/>
          <p:nvPr/>
        </p:nvSpPr>
        <p:spPr>
          <a:xfrm>
            <a:off x="3193500" y="200500"/>
            <a:ext cx="2757000" cy="21576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6"/>
          <p:cNvSpPr/>
          <p:nvPr/>
        </p:nvSpPr>
        <p:spPr>
          <a:xfrm>
            <a:off x="405375" y="33127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4</a:t>
            </a:r>
            <a:r>
              <a:rPr lang="nl"/>
              <a:t> x 3</a:t>
            </a:r>
            <a:endParaRPr/>
          </a:p>
        </p:txBody>
      </p:sp>
      <p:sp>
        <p:nvSpPr>
          <p:cNvPr id="147" name="Google Shape;147;p16"/>
          <p:cNvSpPr/>
          <p:nvPr/>
        </p:nvSpPr>
        <p:spPr>
          <a:xfrm>
            <a:off x="1102625" y="106122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10</a:t>
            </a:r>
            <a:r>
              <a:rPr lang="nl"/>
              <a:t> x 8</a:t>
            </a:r>
            <a:endParaRPr/>
          </a:p>
        </p:txBody>
      </p:sp>
      <p:sp>
        <p:nvSpPr>
          <p:cNvPr id="148" name="Google Shape;148;p16"/>
          <p:cNvSpPr/>
          <p:nvPr/>
        </p:nvSpPr>
        <p:spPr>
          <a:xfrm>
            <a:off x="405375" y="188907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8</a:t>
            </a:r>
            <a:r>
              <a:rPr lang="nl"/>
              <a:t> x 6</a:t>
            </a:r>
            <a:endParaRPr/>
          </a:p>
        </p:txBody>
      </p:sp>
      <p:sp>
        <p:nvSpPr>
          <p:cNvPr id="149" name="Google Shape;149;p16"/>
          <p:cNvSpPr/>
          <p:nvPr/>
        </p:nvSpPr>
        <p:spPr>
          <a:xfrm>
            <a:off x="1875650" y="188907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3</a:t>
            </a:r>
            <a:r>
              <a:rPr lang="nl"/>
              <a:t> x 8</a:t>
            </a:r>
            <a:endParaRPr/>
          </a:p>
        </p:txBody>
      </p:sp>
      <p:sp>
        <p:nvSpPr>
          <p:cNvPr id="150" name="Google Shape;150;p16"/>
          <p:cNvSpPr/>
          <p:nvPr/>
        </p:nvSpPr>
        <p:spPr>
          <a:xfrm>
            <a:off x="1875638" y="33127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9</a:t>
            </a:r>
            <a:r>
              <a:rPr lang="nl"/>
              <a:t> x 2</a:t>
            </a:r>
            <a:endParaRPr/>
          </a:p>
        </p:txBody>
      </p:sp>
      <p:sp>
        <p:nvSpPr>
          <p:cNvPr id="151" name="Google Shape;151;p16"/>
          <p:cNvSpPr/>
          <p:nvPr/>
        </p:nvSpPr>
        <p:spPr>
          <a:xfrm>
            <a:off x="3247988" y="33127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9</a:t>
            </a:r>
            <a:r>
              <a:rPr lang="nl"/>
              <a:t> x 8</a:t>
            </a:r>
            <a:endParaRPr/>
          </a:p>
        </p:txBody>
      </p:sp>
      <p:sp>
        <p:nvSpPr>
          <p:cNvPr id="152" name="Google Shape;152;p16"/>
          <p:cNvSpPr/>
          <p:nvPr/>
        </p:nvSpPr>
        <p:spPr>
          <a:xfrm>
            <a:off x="4762238" y="33127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4</a:t>
            </a:r>
            <a:r>
              <a:rPr lang="nl"/>
              <a:t> x 4</a:t>
            </a:r>
            <a:endParaRPr/>
          </a:p>
        </p:txBody>
      </p:sp>
      <p:sp>
        <p:nvSpPr>
          <p:cNvPr id="153" name="Google Shape;153;p16"/>
          <p:cNvSpPr/>
          <p:nvPr/>
        </p:nvSpPr>
        <p:spPr>
          <a:xfrm>
            <a:off x="4054338" y="106122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4</a:t>
            </a:r>
            <a:r>
              <a:rPr lang="nl"/>
              <a:t> x 9</a:t>
            </a:r>
            <a:endParaRPr/>
          </a:p>
        </p:txBody>
      </p:sp>
      <p:sp>
        <p:nvSpPr>
          <p:cNvPr id="154" name="Google Shape;154;p16"/>
          <p:cNvSpPr/>
          <p:nvPr/>
        </p:nvSpPr>
        <p:spPr>
          <a:xfrm>
            <a:off x="4762238" y="188907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7</a:t>
            </a:r>
            <a:r>
              <a:rPr lang="nl"/>
              <a:t> x 5</a:t>
            </a:r>
            <a:endParaRPr/>
          </a:p>
        </p:txBody>
      </p:sp>
      <p:sp>
        <p:nvSpPr>
          <p:cNvPr id="155" name="Google Shape;155;p16"/>
          <p:cNvSpPr/>
          <p:nvPr/>
        </p:nvSpPr>
        <p:spPr>
          <a:xfrm>
            <a:off x="3345913" y="188907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2</a:t>
            </a:r>
            <a:r>
              <a:rPr lang="nl"/>
              <a:t> x 8</a:t>
            </a:r>
            <a:endParaRPr/>
          </a:p>
        </p:txBody>
      </p:sp>
      <p:sp>
        <p:nvSpPr>
          <p:cNvPr id="156" name="Google Shape;156;p16"/>
          <p:cNvSpPr/>
          <p:nvPr/>
        </p:nvSpPr>
        <p:spPr>
          <a:xfrm>
            <a:off x="6233038" y="33127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1</a:t>
            </a:r>
            <a:r>
              <a:rPr lang="nl"/>
              <a:t> x 6</a:t>
            </a:r>
            <a:endParaRPr/>
          </a:p>
        </p:txBody>
      </p:sp>
      <p:sp>
        <p:nvSpPr>
          <p:cNvPr id="157" name="Google Shape;157;p16"/>
          <p:cNvSpPr/>
          <p:nvPr/>
        </p:nvSpPr>
        <p:spPr>
          <a:xfrm>
            <a:off x="6951438" y="106122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7 x 6</a:t>
            </a:r>
            <a:endParaRPr/>
          </a:p>
        </p:txBody>
      </p:sp>
      <p:sp>
        <p:nvSpPr>
          <p:cNvPr id="158" name="Google Shape;158;p16"/>
          <p:cNvSpPr/>
          <p:nvPr/>
        </p:nvSpPr>
        <p:spPr>
          <a:xfrm>
            <a:off x="7648838" y="33127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8</a:t>
            </a:r>
            <a:r>
              <a:rPr lang="nl"/>
              <a:t> x 8</a:t>
            </a:r>
            <a:endParaRPr/>
          </a:p>
        </p:txBody>
      </p:sp>
      <p:sp>
        <p:nvSpPr>
          <p:cNvPr id="159" name="Google Shape;159;p16"/>
          <p:cNvSpPr/>
          <p:nvPr/>
        </p:nvSpPr>
        <p:spPr>
          <a:xfrm>
            <a:off x="7657738" y="188907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2</a:t>
            </a:r>
            <a:r>
              <a:rPr lang="nl"/>
              <a:t> x 7</a:t>
            </a:r>
            <a:endParaRPr/>
          </a:p>
        </p:txBody>
      </p:sp>
      <p:sp>
        <p:nvSpPr>
          <p:cNvPr id="160" name="Google Shape;160;p16"/>
          <p:cNvSpPr/>
          <p:nvPr/>
        </p:nvSpPr>
        <p:spPr>
          <a:xfrm>
            <a:off x="6286463" y="188907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9 x 3</a:t>
            </a:r>
            <a:endParaRPr/>
          </a:p>
        </p:txBody>
      </p:sp>
      <p:sp>
        <p:nvSpPr>
          <p:cNvPr id="161" name="Google Shape;161;p16"/>
          <p:cNvSpPr/>
          <p:nvPr/>
        </p:nvSpPr>
        <p:spPr>
          <a:xfrm>
            <a:off x="405363" y="271692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9</a:t>
            </a:r>
            <a:r>
              <a:rPr lang="nl"/>
              <a:t> x 9</a:t>
            </a:r>
            <a:endParaRPr/>
          </a:p>
        </p:txBody>
      </p:sp>
      <p:sp>
        <p:nvSpPr>
          <p:cNvPr id="162" name="Google Shape;162;p16"/>
          <p:cNvSpPr/>
          <p:nvPr/>
        </p:nvSpPr>
        <p:spPr>
          <a:xfrm>
            <a:off x="1875638" y="4318500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6</a:t>
            </a:r>
            <a:r>
              <a:rPr lang="nl"/>
              <a:t> x 4</a:t>
            </a:r>
            <a:endParaRPr/>
          </a:p>
        </p:txBody>
      </p:sp>
      <p:sp>
        <p:nvSpPr>
          <p:cNvPr id="163" name="Google Shape;163;p16"/>
          <p:cNvSpPr/>
          <p:nvPr/>
        </p:nvSpPr>
        <p:spPr>
          <a:xfrm>
            <a:off x="405363" y="4318500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7</a:t>
            </a:r>
            <a:r>
              <a:rPr lang="nl"/>
              <a:t> x 7</a:t>
            </a:r>
            <a:endParaRPr/>
          </a:p>
        </p:txBody>
      </p:sp>
      <p:sp>
        <p:nvSpPr>
          <p:cNvPr id="164" name="Google Shape;164;p16"/>
          <p:cNvSpPr/>
          <p:nvPr/>
        </p:nvSpPr>
        <p:spPr>
          <a:xfrm>
            <a:off x="4772713" y="271692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7 x 6</a:t>
            </a:r>
            <a:endParaRPr/>
          </a:p>
        </p:txBody>
      </p:sp>
      <p:sp>
        <p:nvSpPr>
          <p:cNvPr id="165" name="Google Shape;165;p16"/>
          <p:cNvSpPr/>
          <p:nvPr/>
        </p:nvSpPr>
        <p:spPr>
          <a:xfrm>
            <a:off x="1875625" y="271692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5</a:t>
            </a:r>
            <a:r>
              <a:rPr lang="nl"/>
              <a:t> x 3</a:t>
            </a:r>
            <a:endParaRPr/>
          </a:p>
        </p:txBody>
      </p:sp>
      <p:sp>
        <p:nvSpPr>
          <p:cNvPr id="166" name="Google Shape;166;p16"/>
          <p:cNvSpPr/>
          <p:nvPr/>
        </p:nvSpPr>
        <p:spPr>
          <a:xfrm>
            <a:off x="1157250" y="3517713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10</a:t>
            </a:r>
            <a:r>
              <a:rPr lang="nl"/>
              <a:t> x 2</a:t>
            </a:r>
            <a:endParaRPr/>
          </a:p>
        </p:txBody>
      </p:sp>
      <p:sp>
        <p:nvSpPr>
          <p:cNvPr id="167" name="Google Shape;167;p16"/>
          <p:cNvSpPr/>
          <p:nvPr/>
        </p:nvSpPr>
        <p:spPr>
          <a:xfrm>
            <a:off x="6951438" y="351772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    8</a:t>
            </a:r>
            <a:r>
              <a:rPr lang="nl"/>
              <a:t> x 4</a:t>
            </a:r>
            <a:endParaRPr/>
          </a:p>
        </p:txBody>
      </p:sp>
      <p:sp>
        <p:nvSpPr>
          <p:cNvPr id="168" name="Google Shape;168;p16"/>
          <p:cNvSpPr/>
          <p:nvPr/>
        </p:nvSpPr>
        <p:spPr>
          <a:xfrm>
            <a:off x="7647813" y="268987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10 x 8</a:t>
            </a:r>
            <a:endParaRPr/>
          </a:p>
        </p:txBody>
      </p:sp>
      <p:sp>
        <p:nvSpPr>
          <p:cNvPr id="169" name="Google Shape;169;p16"/>
          <p:cNvSpPr/>
          <p:nvPr/>
        </p:nvSpPr>
        <p:spPr>
          <a:xfrm>
            <a:off x="6286463" y="268987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9 x 7</a:t>
            </a:r>
            <a:endParaRPr/>
          </a:p>
        </p:txBody>
      </p:sp>
      <p:sp>
        <p:nvSpPr>
          <p:cNvPr id="170" name="Google Shape;170;p16"/>
          <p:cNvSpPr/>
          <p:nvPr/>
        </p:nvSpPr>
        <p:spPr>
          <a:xfrm>
            <a:off x="7703313" y="431852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8</a:t>
            </a:r>
            <a:r>
              <a:rPr lang="nl"/>
              <a:t> x 5</a:t>
            </a:r>
            <a:endParaRPr/>
          </a:p>
        </p:txBody>
      </p:sp>
      <p:sp>
        <p:nvSpPr>
          <p:cNvPr id="171" name="Google Shape;171;p16"/>
          <p:cNvSpPr/>
          <p:nvPr/>
        </p:nvSpPr>
        <p:spPr>
          <a:xfrm>
            <a:off x="6233038" y="431852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8 x 2</a:t>
            </a:r>
            <a:endParaRPr/>
          </a:p>
        </p:txBody>
      </p:sp>
      <p:sp>
        <p:nvSpPr>
          <p:cNvPr id="172" name="Google Shape;172;p16"/>
          <p:cNvSpPr/>
          <p:nvPr/>
        </p:nvSpPr>
        <p:spPr>
          <a:xfrm>
            <a:off x="4816188" y="431852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9 x 5</a:t>
            </a:r>
            <a:endParaRPr/>
          </a:p>
        </p:txBody>
      </p:sp>
      <p:sp>
        <p:nvSpPr>
          <p:cNvPr id="173" name="Google Shape;173;p16"/>
          <p:cNvSpPr/>
          <p:nvPr/>
        </p:nvSpPr>
        <p:spPr>
          <a:xfrm>
            <a:off x="4054338" y="3517713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7</a:t>
            </a:r>
            <a:r>
              <a:rPr lang="nl"/>
              <a:t> x 4</a:t>
            </a:r>
            <a:endParaRPr/>
          </a:p>
        </p:txBody>
      </p:sp>
      <p:sp>
        <p:nvSpPr>
          <p:cNvPr id="174" name="Google Shape;174;p16"/>
          <p:cNvSpPr/>
          <p:nvPr/>
        </p:nvSpPr>
        <p:spPr>
          <a:xfrm>
            <a:off x="3345913" y="4318500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10 x 10</a:t>
            </a:r>
            <a:endParaRPr/>
          </a:p>
        </p:txBody>
      </p:sp>
      <p:sp>
        <p:nvSpPr>
          <p:cNvPr id="175" name="Google Shape;175;p16"/>
          <p:cNvSpPr/>
          <p:nvPr/>
        </p:nvSpPr>
        <p:spPr>
          <a:xfrm>
            <a:off x="3324163" y="2716925"/>
            <a:ext cx="1035300" cy="315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6 </a:t>
            </a:r>
            <a:r>
              <a:rPr lang="nl"/>
              <a:t>x 5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