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Caveat" panose="020B060402020202020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75556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9364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2e7c7394789_0_1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6" name="Google Shape;236;g2e7c7394789_0_1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77155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2e7c7394789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8" name="Google Shape;258;g2e7c7394789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5858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e7c739478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g2e7c739478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78912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e7c7394789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g2e7c7394789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90385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e7c7394789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g2e7c7394789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8593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e7c7394789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9" name="Google Shape;129;g2e7c7394789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5386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e7c7394789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g2e7c7394789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835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e7c7394789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1" name="Google Shape;171;g2e7c7394789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51709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e7c7394789_0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3" name="Google Shape;193;g2e7c7394789_0_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4702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2e7c7394789_0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4" name="Google Shape;214;g2e7c7394789_0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4430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130250" y="440425"/>
            <a:ext cx="2036100" cy="4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219888" y="170050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3500">
                <a:solidFill>
                  <a:schemeClr val="dk1"/>
                </a:solidFill>
              </a:rPr>
              <a:t>               </a:t>
            </a:r>
            <a:r>
              <a:rPr lang="nl" sz="4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begrijpend</a:t>
            </a:r>
            <a:endParaRPr sz="4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4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                  lezen</a:t>
            </a:r>
            <a:endParaRPr sz="4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200" y="287813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219888" y="18590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3500">
                <a:solidFill>
                  <a:schemeClr val="dk1"/>
                </a:solidFill>
              </a:rPr>
              <a:t>b               </a:t>
            </a:r>
            <a:r>
              <a:rPr lang="nl" sz="4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rekenen</a:t>
            </a:r>
            <a:endParaRPr sz="2600"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200" y="1976850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/>
          <p:nvPr/>
        </p:nvSpPr>
        <p:spPr>
          <a:xfrm>
            <a:off x="4654888" y="17003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3500">
                <a:solidFill>
                  <a:schemeClr val="dk1"/>
                </a:solidFill>
              </a:rPr>
              <a:t>                 </a:t>
            </a:r>
            <a:r>
              <a:rPr lang="nl" sz="4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tekenen</a:t>
            </a:r>
            <a:endParaRPr sz="4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88975" y="287800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/>
          <p:nvPr/>
        </p:nvSpPr>
        <p:spPr>
          <a:xfrm>
            <a:off x="4654888" y="1896875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</a:t>
            </a:r>
            <a:r>
              <a:rPr lang="nl" sz="4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stillezen</a:t>
            </a:r>
            <a:endParaRPr sz="4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8300" y="2014638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3"/>
          <p:cNvSpPr/>
          <p:nvPr/>
        </p:nvSpPr>
        <p:spPr>
          <a:xfrm>
            <a:off x="219888" y="34493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</a:t>
            </a:r>
            <a:r>
              <a:rPr lang="nl" sz="4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godsdienst</a:t>
            </a:r>
            <a:endParaRPr sz="2600"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7450" y="3567150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/>
          <p:nvPr/>
        </p:nvSpPr>
        <p:spPr>
          <a:xfrm>
            <a:off x="4654888" y="34493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endParaRPr sz="3500">
              <a:solidFill>
                <a:schemeClr val="dk1"/>
              </a:solidFill>
            </a:endParaRPr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8300" y="3567138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3"/>
          <p:cNvSpPr txBox="1"/>
          <p:nvPr/>
        </p:nvSpPr>
        <p:spPr>
          <a:xfrm>
            <a:off x="6655775" y="3623688"/>
            <a:ext cx="2036100" cy="4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nl" sz="3500"/>
              <a:t> </a:t>
            </a:r>
            <a:r>
              <a:rPr lang="nl" sz="4700"/>
              <a:t> </a:t>
            </a:r>
            <a:r>
              <a:rPr lang="nl" sz="4700" i="0" u="none" strike="noStrike" cap="non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zingen</a:t>
            </a:r>
            <a:endParaRPr sz="4700" i="0" u="none" strike="noStrike" cap="none">
              <a:solidFill>
                <a:srgbClr val="000000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2"/>
          <p:cNvSpPr txBox="1"/>
          <p:nvPr/>
        </p:nvSpPr>
        <p:spPr>
          <a:xfrm>
            <a:off x="2130250" y="440425"/>
            <a:ext cx="2036100" cy="4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22"/>
          <p:cNvSpPr/>
          <p:nvPr/>
        </p:nvSpPr>
        <p:spPr>
          <a:xfrm>
            <a:off x="219901" y="170050"/>
            <a:ext cx="3498300" cy="11202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>pauze  </a:t>
            </a:r>
            <a:endParaRPr sz="3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endParaRPr sz="3500">
              <a:solidFill>
                <a:schemeClr val="dk1"/>
              </a:solidFill>
            </a:endParaRPr>
          </a:p>
        </p:txBody>
      </p:sp>
      <p:pic>
        <p:nvPicPr>
          <p:cNvPr id="240" name="Google Shape;24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200" y="228935"/>
            <a:ext cx="1315910" cy="1002425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22"/>
          <p:cNvSpPr/>
          <p:nvPr/>
        </p:nvSpPr>
        <p:spPr>
          <a:xfrm>
            <a:off x="219898" y="1369525"/>
            <a:ext cx="3498300" cy="11898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</a:t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/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>  </a:t>
            </a:r>
            <a:br>
              <a:rPr lang="nl" sz="3500">
                <a:solidFill>
                  <a:schemeClr val="dk1"/>
                </a:solidFill>
              </a:rPr>
            </a:br>
            <a:endParaRPr/>
          </a:p>
        </p:txBody>
      </p:sp>
      <p:pic>
        <p:nvPicPr>
          <p:cNvPr id="242" name="Google Shape;24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188" y="1463200"/>
            <a:ext cx="1315920" cy="1002425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p22"/>
          <p:cNvSpPr/>
          <p:nvPr/>
        </p:nvSpPr>
        <p:spPr>
          <a:xfrm>
            <a:off x="219898" y="2638598"/>
            <a:ext cx="3498300" cy="11898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</a:t>
            </a:r>
            <a:endParaRPr/>
          </a:p>
        </p:txBody>
      </p:sp>
      <p:pic>
        <p:nvPicPr>
          <p:cNvPr id="244" name="Google Shape;24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200" y="2732288"/>
            <a:ext cx="1315900" cy="1002415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p22"/>
          <p:cNvSpPr txBox="1"/>
          <p:nvPr/>
        </p:nvSpPr>
        <p:spPr>
          <a:xfrm>
            <a:off x="6350825" y="571025"/>
            <a:ext cx="23628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00">
              <a:solidFill>
                <a:schemeClr val="dk2"/>
              </a:solidFill>
            </a:endParaRPr>
          </a:p>
        </p:txBody>
      </p:sp>
      <p:sp>
        <p:nvSpPr>
          <p:cNvPr id="246" name="Google Shape;246;p22"/>
          <p:cNvSpPr/>
          <p:nvPr/>
        </p:nvSpPr>
        <p:spPr>
          <a:xfrm>
            <a:off x="219898" y="3907673"/>
            <a:ext cx="3498300" cy="11898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</a:t>
            </a:r>
            <a:endParaRPr/>
          </a:p>
        </p:txBody>
      </p:sp>
      <p:pic>
        <p:nvPicPr>
          <p:cNvPr id="247" name="Google Shape;24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200" y="4001363"/>
            <a:ext cx="1315900" cy="1002415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p22"/>
          <p:cNvSpPr/>
          <p:nvPr/>
        </p:nvSpPr>
        <p:spPr>
          <a:xfrm>
            <a:off x="3979301" y="170050"/>
            <a:ext cx="3498300" cy="11202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>  </a:t>
            </a:r>
            <a:endParaRPr sz="3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endParaRPr sz="3500">
              <a:solidFill>
                <a:schemeClr val="dk1"/>
              </a:solidFill>
            </a:endParaRPr>
          </a:p>
        </p:txBody>
      </p:sp>
      <p:sp>
        <p:nvSpPr>
          <p:cNvPr id="249" name="Google Shape;249;p22"/>
          <p:cNvSpPr/>
          <p:nvPr/>
        </p:nvSpPr>
        <p:spPr>
          <a:xfrm>
            <a:off x="3979300" y="1369525"/>
            <a:ext cx="3498300" cy="11898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> </a:t>
            </a:r>
            <a:endParaRPr sz="3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endParaRPr sz="3500">
              <a:solidFill>
                <a:schemeClr val="dk1"/>
              </a:solidFill>
            </a:endParaRPr>
          </a:p>
        </p:txBody>
      </p:sp>
      <p:sp>
        <p:nvSpPr>
          <p:cNvPr id="250" name="Google Shape;250;p22"/>
          <p:cNvSpPr/>
          <p:nvPr/>
        </p:nvSpPr>
        <p:spPr>
          <a:xfrm>
            <a:off x="3979300" y="2656000"/>
            <a:ext cx="3498300" cy="11898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> </a:t>
            </a:r>
            <a:endParaRPr sz="3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endParaRPr sz="3500">
              <a:solidFill>
                <a:schemeClr val="dk1"/>
              </a:solidFill>
            </a:endParaRPr>
          </a:p>
        </p:txBody>
      </p:sp>
      <p:sp>
        <p:nvSpPr>
          <p:cNvPr id="251" name="Google Shape;251;p22"/>
          <p:cNvSpPr/>
          <p:nvPr/>
        </p:nvSpPr>
        <p:spPr>
          <a:xfrm>
            <a:off x="3979300" y="3907675"/>
            <a:ext cx="3498300" cy="11898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> </a:t>
            </a:r>
            <a:endParaRPr sz="3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endParaRPr sz="3500">
              <a:solidFill>
                <a:schemeClr val="dk1"/>
              </a:solidFill>
            </a:endParaRPr>
          </a:p>
        </p:txBody>
      </p:sp>
      <p:pic>
        <p:nvPicPr>
          <p:cNvPr id="252" name="Google Shape;25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5375" y="228935"/>
            <a:ext cx="1315910" cy="100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5375" y="1471923"/>
            <a:ext cx="1315910" cy="100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5375" y="2732298"/>
            <a:ext cx="1315910" cy="100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5375" y="4027460"/>
            <a:ext cx="1315910" cy="100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3"/>
          <p:cNvSpPr txBox="1"/>
          <p:nvPr/>
        </p:nvSpPr>
        <p:spPr>
          <a:xfrm>
            <a:off x="2130250" y="440425"/>
            <a:ext cx="2036100" cy="4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23"/>
          <p:cNvSpPr/>
          <p:nvPr/>
        </p:nvSpPr>
        <p:spPr>
          <a:xfrm>
            <a:off x="219901" y="170050"/>
            <a:ext cx="3498300" cy="11202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>pauze  </a:t>
            </a:r>
            <a:endParaRPr sz="3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endParaRPr sz="3500">
              <a:solidFill>
                <a:schemeClr val="dk1"/>
              </a:solidFill>
            </a:endParaRPr>
          </a:p>
        </p:txBody>
      </p:sp>
      <p:pic>
        <p:nvPicPr>
          <p:cNvPr id="262" name="Google Shape;26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200" y="228935"/>
            <a:ext cx="1315910" cy="1002425"/>
          </a:xfrm>
          <a:prstGeom prst="rect">
            <a:avLst/>
          </a:prstGeom>
          <a:noFill/>
          <a:ln>
            <a:noFill/>
          </a:ln>
        </p:spPr>
      </p:pic>
      <p:sp>
        <p:nvSpPr>
          <p:cNvPr id="263" name="Google Shape;263;p23"/>
          <p:cNvSpPr/>
          <p:nvPr/>
        </p:nvSpPr>
        <p:spPr>
          <a:xfrm>
            <a:off x="219898" y="1369525"/>
            <a:ext cx="3498300" cy="11898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</a:t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/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>  </a:t>
            </a:r>
            <a:br>
              <a:rPr lang="nl" sz="3500">
                <a:solidFill>
                  <a:schemeClr val="dk1"/>
                </a:solidFill>
              </a:rPr>
            </a:br>
            <a:endParaRPr/>
          </a:p>
        </p:txBody>
      </p:sp>
      <p:pic>
        <p:nvPicPr>
          <p:cNvPr id="264" name="Google Shape;26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188" y="1463200"/>
            <a:ext cx="1315920" cy="1002425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23"/>
          <p:cNvSpPr/>
          <p:nvPr/>
        </p:nvSpPr>
        <p:spPr>
          <a:xfrm>
            <a:off x="219898" y="2638598"/>
            <a:ext cx="3498300" cy="11898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</a:t>
            </a:r>
            <a:endParaRPr/>
          </a:p>
        </p:txBody>
      </p:sp>
      <p:pic>
        <p:nvPicPr>
          <p:cNvPr id="266" name="Google Shape;26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200" y="2732288"/>
            <a:ext cx="1315900" cy="1002415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Google Shape;267;p23"/>
          <p:cNvSpPr txBox="1"/>
          <p:nvPr/>
        </p:nvSpPr>
        <p:spPr>
          <a:xfrm>
            <a:off x="6350825" y="571025"/>
            <a:ext cx="23628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00">
              <a:solidFill>
                <a:schemeClr val="dk2"/>
              </a:solidFill>
            </a:endParaRPr>
          </a:p>
        </p:txBody>
      </p:sp>
      <p:sp>
        <p:nvSpPr>
          <p:cNvPr id="268" name="Google Shape;268;p23"/>
          <p:cNvSpPr/>
          <p:nvPr/>
        </p:nvSpPr>
        <p:spPr>
          <a:xfrm>
            <a:off x="219898" y="3907673"/>
            <a:ext cx="3498300" cy="11898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</a:t>
            </a:r>
            <a:endParaRPr/>
          </a:p>
        </p:txBody>
      </p:sp>
      <p:pic>
        <p:nvPicPr>
          <p:cNvPr id="269" name="Google Shape;26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200" y="4001363"/>
            <a:ext cx="1315900" cy="1002415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Google Shape;270;p23"/>
          <p:cNvSpPr/>
          <p:nvPr/>
        </p:nvSpPr>
        <p:spPr>
          <a:xfrm>
            <a:off x="3979301" y="170050"/>
            <a:ext cx="3498300" cy="11202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>  </a:t>
            </a:r>
            <a:endParaRPr sz="3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endParaRPr sz="3500">
              <a:solidFill>
                <a:schemeClr val="dk1"/>
              </a:solidFill>
            </a:endParaRPr>
          </a:p>
        </p:txBody>
      </p:sp>
      <p:sp>
        <p:nvSpPr>
          <p:cNvPr id="271" name="Google Shape;271;p23"/>
          <p:cNvSpPr/>
          <p:nvPr/>
        </p:nvSpPr>
        <p:spPr>
          <a:xfrm>
            <a:off x="3979300" y="1369525"/>
            <a:ext cx="3498300" cy="11898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> </a:t>
            </a:r>
            <a:endParaRPr sz="3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endParaRPr sz="3500">
              <a:solidFill>
                <a:schemeClr val="dk1"/>
              </a:solidFill>
            </a:endParaRPr>
          </a:p>
        </p:txBody>
      </p:sp>
      <p:sp>
        <p:nvSpPr>
          <p:cNvPr id="272" name="Google Shape;272;p23"/>
          <p:cNvSpPr/>
          <p:nvPr/>
        </p:nvSpPr>
        <p:spPr>
          <a:xfrm>
            <a:off x="3979300" y="2656000"/>
            <a:ext cx="3498300" cy="11898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> </a:t>
            </a:r>
            <a:endParaRPr sz="3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endParaRPr sz="3500">
              <a:solidFill>
                <a:schemeClr val="dk1"/>
              </a:solidFill>
            </a:endParaRPr>
          </a:p>
        </p:txBody>
      </p:sp>
      <p:sp>
        <p:nvSpPr>
          <p:cNvPr id="273" name="Google Shape;273;p23"/>
          <p:cNvSpPr/>
          <p:nvPr/>
        </p:nvSpPr>
        <p:spPr>
          <a:xfrm>
            <a:off x="3979300" y="3907675"/>
            <a:ext cx="3498300" cy="11898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> </a:t>
            </a:r>
            <a:endParaRPr sz="3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endParaRPr sz="3500">
              <a:solidFill>
                <a:schemeClr val="dk1"/>
              </a:solidFill>
            </a:endParaRPr>
          </a:p>
        </p:txBody>
      </p:sp>
      <p:pic>
        <p:nvPicPr>
          <p:cNvPr id="274" name="Google Shape;27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5375" y="228935"/>
            <a:ext cx="1315910" cy="100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5375" y="1471923"/>
            <a:ext cx="1315910" cy="100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5375" y="2732298"/>
            <a:ext cx="1315910" cy="100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5375" y="4027460"/>
            <a:ext cx="1315910" cy="100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/>
        </p:nvSpPr>
        <p:spPr>
          <a:xfrm>
            <a:off x="2130250" y="440425"/>
            <a:ext cx="2036100" cy="4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4"/>
          <p:cNvSpPr/>
          <p:nvPr/>
        </p:nvSpPr>
        <p:spPr>
          <a:xfrm>
            <a:off x="219888" y="170063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3500">
                <a:solidFill>
                  <a:schemeClr val="dk1"/>
                </a:solidFill>
              </a:rPr>
              <a:t>toets</a:t>
            </a:r>
            <a:endParaRPr sz="3500">
              <a:solidFill>
                <a:schemeClr val="dk1"/>
              </a:solidFill>
            </a:endParaRPr>
          </a:p>
        </p:txBody>
      </p:sp>
      <p:pic>
        <p:nvPicPr>
          <p:cNvPr id="74" name="Google Shape;7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200" y="287813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4"/>
          <p:cNvSpPr/>
          <p:nvPr/>
        </p:nvSpPr>
        <p:spPr>
          <a:xfrm>
            <a:off x="219888" y="18590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b                </a:t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>drinke</a:t>
            </a:r>
            <a:endParaRPr/>
          </a:p>
        </p:txBody>
      </p:sp>
      <p:pic>
        <p:nvPicPr>
          <p:cNvPr id="76" name="Google Shape;7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200" y="1976850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4"/>
          <p:cNvSpPr/>
          <p:nvPr/>
        </p:nvSpPr>
        <p:spPr>
          <a:xfrm>
            <a:off x="4654888" y="17003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</a:t>
            </a:r>
            <a:r>
              <a:rPr lang="nl" sz="4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muziek</a:t>
            </a:r>
            <a:endParaRPr sz="4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id="78" name="Google Shape;7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88975" y="287800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4"/>
          <p:cNvSpPr/>
          <p:nvPr/>
        </p:nvSpPr>
        <p:spPr>
          <a:xfrm>
            <a:off x="4654888" y="1896875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</a:t>
            </a:r>
            <a:r>
              <a:rPr lang="nl" sz="4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knutselen</a:t>
            </a:r>
            <a:endParaRPr sz="4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id="80" name="Google Shape;8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8300" y="2014638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4"/>
          <p:cNvSpPr/>
          <p:nvPr/>
        </p:nvSpPr>
        <p:spPr>
          <a:xfrm>
            <a:off x="219888" y="34493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</a:t>
            </a:r>
            <a:endParaRPr/>
          </a:p>
        </p:txBody>
      </p:sp>
      <p:pic>
        <p:nvPicPr>
          <p:cNvPr id="82" name="Google Shape;8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200" y="3548125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4"/>
          <p:cNvSpPr/>
          <p:nvPr/>
        </p:nvSpPr>
        <p:spPr>
          <a:xfrm>
            <a:off x="4654888" y="34493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endParaRPr sz="3500">
              <a:solidFill>
                <a:schemeClr val="dk1"/>
              </a:solidFill>
            </a:endParaRPr>
          </a:p>
        </p:txBody>
      </p:sp>
      <p:pic>
        <p:nvPicPr>
          <p:cNvPr id="84" name="Google Shape;8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8300" y="3567138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4"/>
          <p:cNvSpPr txBox="1"/>
          <p:nvPr/>
        </p:nvSpPr>
        <p:spPr>
          <a:xfrm>
            <a:off x="2383675" y="413125"/>
            <a:ext cx="17436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2"/>
                </a:solidFill>
              </a:rPr>
              <a:t> </a:t>
            </a:r>
            <a:r>
              <a:rPr lang="nl" sz="47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rPr>
              <a:t>toets</a:t>
            </a:r>
            <a:endParaRPr sz="4700">
              <a:solidFill>
                <a:schemeClr val="dk2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86" name="Google Shape;86;p14"/>
          <p:cNvSpPr txBox="1"/>
          <p:nvPr/>
        </p:nvSpPr>
        <p:spPr>
          <a:xfrm>
            <a:off x="2166625" y="1745588"/>
            <a:ext cx="20361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2"/>
                </a:solidFill>
              </a:rPr>
              <a:t> </a:t>
            </a:r>
            <a:r>
              <a:rPr lang="nl" sz="47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rPr>
              <a:t>eten en </a:t>
            </a:r>
            <a:br>
              <a:rPr lang="nl" sz="47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rPr>
            </a:br>
            <a:r>
              <a:rPr lang="nl" sz="47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rPr>
              <a:t> drinken</a:t>
            </a:r>
            <a:endParaRPr sz="4700">
              <a:solidFill>
                <a:schemeClr val="dk2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87" name="Google Shape;87;p14"/>
          <p:cNvSpPr txBox="1"/>
          <p:nvPr/>
        </p:nvSpPr>
        <p:spPr>
          <a:xfrm>
            <a:off x="2166625" y="3280563"/>
            <a:ext cx="2177700" cy="81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2"/>
                </a:solidFill>
              </a:rPr>
              <a:t> </a:t>
            </a:r>
            <a:r>
              <a:rPr lang="nl" sz="47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rPr>
              <a:t>buiten</a:t>
            </a:r>
            <a:endParaRPr sz="4700">
              <a:solidFill>
                <a:schemeClr val="dk2"/>
              </a:solidFill>
              <a:latin typeface="Caveat"/>
              <a:ea typeface="Caveat"/>
              <a:cs typeface="Caveat"/>
              <a:sym typeface="Cave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47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rPr>
              <a:t> spelen</a:t>
            </a:r>
            <a:endParaRPr sz="4700">
              <a:solidFill>
                <a:schemeClr val="dk2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88" name="Google Shape;88;p14"/>
          <p:cNvSpPr txBox="1"/>
          <p:nvPr/>
        </p:nvSpPr>
        <p:spPr>
          <a:xfrm>
            <a:off x="6496925" y="3623700"/>
            <a:ext cx="22776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47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rPr>
              <a:t>naar huis</a:t>
            </a:r>
            <a:endParaRPr sz="4700">
              <a:solidFill>
                <a:schemeClr val="dk2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/>
          <p:nvPr/>
        </p:nvSpPr>
        <p:spPr>
          <a:xfrm>
            <a:off x="2130250" y="440425"/>
            <a:ext cx="2036100" cy="4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5"/>
          <p:cNvSpPr/>
          <p:nvPr/>
        </p:nvSpPr>
        <p:spPr>
          <a:xfrm>
            <a:off x="219888" y="170050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</a:t>
            </a:r>
            <a:r>
              <a:rPr lang="nl" sz="46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tafels</a:t>
            </a:r>
            <a:endParaRPr sz="46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46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               oefenen</a:t>
            </a:r>
            <a:endParaRPr sz="46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id="95" name="Google Shape;9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200" y="287813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5"/>
          <p:cNvSpPr/>
          <p:nvPr/>
        </p:nvSpPr>
        <p:spPr>
          <a:xfrm>
            <a:off x="219888" y="18590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b              </a:t>
            </a:r>
            <a:r>
              <a:rPr lang="nl" sz="4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spelletje</a:t>
            </a:r>
            <a:endParaRPr sz="4700"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id="97" name="Google Shape;9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200" y="1976850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5"/>
          <p:cNvSpPr/>
          <p:nvPr/>
        </p:nvSpPr>
        <p:spPr>
          <a:xfrm>
            <a:off x="4654888" y="17003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r>
              <a:rPr lang="nl" sz="4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tablet</a:t>
            </a:r>
            <a:endParaRPr sz="4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id="99" name="Google Shape;9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88975" y="287800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5"/>
          <p:cNvSpPr/>
          <p:nvPr/>
        </p:nvSpPr>
        <p:spPr>
          <a:xfrm>
            <a:off x="4654888" y="1896875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</a:t>
            </a:r>
            <a:r>
              <a:rPr lang="nl" sz="4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rekenen</a:t>
            </a:r>
            <a:endParaRPr sz="4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id="101" name="Google Shape;10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8300" y="2014638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5"/>
          <p:cNvSpPr/>
          <p:nvPr/>
        </p:nvSpPr>
        <p:spPr>
          <a:xfrm>
            <a:off x="219888" y="34493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r>
              <a:rPr lang="nl" sz="48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gym</a:t>
            </a:r>
            <a:endParaRPr sz="2700"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id="103" name="Google Shape;10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7450" y="3567150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5"/>
          <p:cNvSpPr/>
          <p:nvPr/>
        </p:nvSpPr>
        <p:spPr>
          <a:xfrm>
            <a:off x="4654888" y="34493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endParaRPr sz="3500">
              <a:solidFill>
                <a:schemeClr val="dk1"/>
              </a:solidFill>
            </a:endParaRPr>
          </a:p>
        </p:txBody>
      </p:sp>
      <p:pic>
        <p:nvPicPr>
          <p:cNvPr id="105" name="Google Shape;10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8300" y="3567138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5"/>
          <p:cNvSpPr txBox="1"/>
          <p:nvPr/>
        </p:nvSpPr>
        <p:spPr>
          <a:xfrm>
            <a:off x="6677575" y="3742588"/>
            <a:ext cx="2036100" cy="4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nl" sz="3500"/>
              <a:t> </a:t>
            </a:r>
            <a:r>
              <a:rPr lang="nl" sz="4700">
                <a:latin typeface="Caveat"/>
                <a:ea typeface="Caveat"/>
                <a:cs typeface="Caveat"/>
                <a:sym typeface="Caveat"/>
              </a:rPr>
              <a:t>kieskast</a:t>
            </a:r>
            <a:endParaRPr sz="4700" i="0" u="none" strike="noStrike" cap="none">
              <a:solidFill>
                <a:srgbClr val="000000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/>
          <p:nvPr/>
        </p:nvSpPr>
        <p:spPr>
          <a:xfrm>
            <a:off x="2130250" y="440425"/>
            <a:ext cx="2036100" cy="4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6"/>
          <p:cNvSpPr/>
          <p:nvPr/>
        </p:nvSpPr>
        <p:spPr>
          <a:xfrm>
            <a:off x="219888" y="170050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</a:t>
            </a:r>
            <a:br>
              <a:rPr lang="nl" sz="3500">
                <a:solidFill>
                  <a:schemeClr val="dk1"/>
                </a:solidFill>
              </a:rPr>
            </a:br>
            <a:endParaRPr sz="4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id="113" name="Google Shape;11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200" y="287813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6"/>
          <p:cNvSpPr/>
          <p:nvPr/>
        </p:nvSpPr>
        <p:spPr>
          <a:xfrm>
            <a:off x="219888" y="18590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</a:t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/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>  </a:t>
            </a:r>
            <a:br>
              <a:rPr lang="nl" sz="3500">
                <a:solidFill>
                  <a:schemeClr val="dk1"/>
                </a:solidFill>
              </a:rPr>
            </a:br>
            <a:endParaRPr/>
          </a:p>
        </p:txBody>
      </p:sp>
      <p:pic>
        <p:nvPicPr>
          <p:cNvPr id="115" name="Google Shape;11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200" y="1976850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6"/>
          <p:cNvSpPr/>
          <p:nvPr/>
        </p:nvSpPr>
        <p:spPr>
          <a:xfrm>
            <a:off x="4654888" y="17003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</a:t>
            </a:r>
            <a:r>
              <a:rPr lang="nl" sz="4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duo-lezen</a:t>
            </a:r>
            <a:endParaRPr sz="4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id="117" name="Google Shape;11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88975" y="287800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6"/>
          <p:cNvSpPr/>
          <p:nvPr/>
        </p:nvSpPr>
        <p:spPr>
          <a:xfrm>
            <a:off x="4654888" y="1896875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  </a:t>
            </a:r>
            <a:r>
              <a:rPr lang="nl" sz="4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taal</a:t>
            </a:r>
            <a:endParaRPr sz="4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id="119" name="Google Shape;11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8300" y="2014638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6"/>
          <p:cNvSpPr/>
          <p:nvPr/>
        </p:nvSpPr>
        <p:spPr>
          <a:xfrm>
            <a:off x="219888" y="34493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</a:t>
            </a:r>
            <a:r>
              <a:rPr lang="nl" sz="4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techniek</a:t>
            </a:r>
            <a:endParaRPr sz="4700"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id="121" name="Google Shape;12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7450" y="3567150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6"/>
          <p:cNvSpPr/>
          <p:nvPr/>
        </p:nvSpPr>
        <p:spPr>
          <a:xfrm>
            <a:off x="4654888" y="34493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endParaRPr sz="3500">
              <a:solidFill>
                <a:schemeClr val="dk1"/>
              </a:solidFill>
            </a:endParaRPr>
          </a:p>
        </p:txBody>
      </p:sp>
      <p:pic>
        <p:nvPicPr>
          <p:cNvPr id="123" name="Google Shape;12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8300" y="3567138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6"/>
          <p:cNvSpPr txBox="1"/>
          <p:nvPr/>
        </p:nvSpPr>
        <p:spPr>
          <a:xfrm>
            <a:off x="6677575" y="3623688"/>
            <a:ext cx="2036100" cy="4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nl" sz="3500"/>
              <a:t>  </a:t>
            </a:r>
            <a:r>
              <a:rPr lang="nl" sz="4700">
                <a:latin typeface="Caveat"/>
                <a:ea typeface="Caveat"/>
                <a:cs typeface="Caveat"/>
                <a:sym typeface="Caveat"/>
              </a:rPr>
              <a:t>flitsen</a:t>
            </a:r>
            <a:endParaRPr sz="4700" i="0" u="none" strike="noStrike" cap="none">
              <a:solidFill>
                <a:srgbClr val="000000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25" name="Google Shape;125;p16"/>
          <p:cNvSpPr txBox="1"/>
          <p:nvPr/>
        </p:nvSpPr>
        <p:spPr>
          <a:xfrm>
            <a:off x="2167600" y="1771350"/>
            <a:ext cx="1961400" cy="16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2"/>
                </a:solidFill>
              </a:rPr>
              <a:t>  </a:t>
            </a:r>
            <a:r>
              <a:rPr lang="nl" sz="46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rPr>
              <a:t>kanjer</a:t>
            </a:r>
            <a:endParaRPr sz="4600">
              <a:solidFill>
                <a:schemeClr val="dk2"/>
              </a:solidFill>
              <a:latin typeface="Caveat"/>
              <a:ea typeface="Caveat"/>
              <a:cs typeface="Caveat"/>
              <a:sym typeface="Cave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46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rPr>
              <a:t> training</a:t>
            </a:r>
            <a:endParaRPr sz="4600">
              <a:solidFill>
                <a:schemeClr val="dk2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26" name="Google Shape;126;p16"/>
          <p:cNvSpPr txBox="1"/>
          <p:nvPr/>
        </p:nvSpPr>
        <p:spPr>
          <a:xfrm>
            <a:off x="2025850" y="385825"/>
            <a:ext cx="2244900" cy="5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47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rPr>
              <a:t>vrij spelen</a:t>
            </a:r>
            <a:endParaRPr sz="4700">
              <a:solidFill>
                <a:schemeClr val="dk2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7"/>
          <p:cNvSpPr txBox="1"/>
          <p:nvPr/>
        </p:nvSpPr>
        <p:spPr>
          <a:xfrm>
            <a:off x="2130250" y="440425"/>
            <a:ext cx="2036100" cy="4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7"/>
          <p:cNvSpPr/>
          <p:nvPr/>
        </p:nvSpPr>
        <p:spPr>
          <a:xfrm>
            <a:off x="219888" y="170050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>pauze  </a:t>
            </a:r>
            <a:endParaRPr sz="3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endParaRPr sz="3500">
              <a:solidFill>
                <a:schemeClr val="dk1"/>
              </a:solidFill>
            </a:endParaRPr>
          </a:p>
        </p:txBody>
      </p:sp>
      <p:pic>
        <p:nvPicPr>
          <p:cNvPr id="133" name="Google Shape;13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200" y="287813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7"/>
          <p:cNvSpPr/>
          <p:nvPr/>
        </p:nvSpPr>
        <p:spPr>
          <a:xfrm>
            <a:off x="219888" y="18590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</a:t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/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>  </a:t>
            </a:r>
            <a:br>
              <a:rPr lang="nl" sz="3500">
                <a:solidFill>
                  <a:schemeClr val="dk1"/>
                </a:solidFill>
              </a:rPr>
            </a:br>
            <a:endParaRPr/>
          </a:p>
        </p:txBody>
      </p:sp>
      <p:pic>
        <p:nvPicPr>
          <p:cNvPr id="135" name="Google Shape;13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200" y="1976850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17"/>
          <p:cNvSpPr/>
          <p:nvPr/>
        </p:nvSpPr>
        <p:spPr>
          <a:xfrm>
            <a:off x="4654888" y="17003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</a:t>
            </a:r>
            <a:endParaRPr sz="3500">
              <a:solidFill>
                <a:schemeClr val="dk1"/>
              </a:solidFill>
            </a:endParaRPr>
          </a:p>
        </p:txBody>
      </p:sp>
      <p:pic>
        <p:nvPicPr>
          <p:cNvPr id="137" name="Google Shape;13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88975" y="287800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17"/>
          <p:cNvSpPr/>
          <p:nvPr/>
        </p:nvSpPr>
        <p:spPr>
          <a:xfrm>
            <a:off x="4654888" y="1896875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r>
              <a:rPr lang="nl" sz="4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dictee</a:t>
            </a:r>
            <a:endParaRPr sz="4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id="139" name="Google Shape;13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8300" y="2014638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17"/>
          <p:cNvSpPr/>
          <p:nvPr/>
        </p:nvSpPr>
        <p:spPr>
          <a:xfrm>
            <a:off x="219888" y="34493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</a:t>
            </a:r>
            <a:r>
              <a:rPr lang="nl" sz="4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verkeer</a:t>
            </a:r>
            <a:endParaRPr sz="4700"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id="141" name="Google Shape;14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7450" y="3567150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17"/>
          <p:cNvSpPr/>
          <p:nvPr/>
        </p:nvSpPr>
        <p:spPr>
          <a:xfrm>
            <a:off x="4654888" y="34493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endParaRPr sz="3500">
              <a:solidFill>
                <a:schemeClr val="dk1"/>
              </a:solidFill>
            </a:endParaRPr>
          </a:p>
        </p:txBody>
      </p:sp>
      <p:pic>
        <p:nvPicPr>
          <p:cNvPr id="143" name="Google Shape;14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8300" y="3567138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17"/>
          <p:cNvSpPr txBox="1"/>
          <p:nvPr/>
        </p:nvSpPr>
        <p:spPr>
          <a:xfrm>
            <a:off x="6442450" y="3623700"/>
            <a:ext cx="2271300" cy="4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nl" sz="3500"/>
              <a:t> </a:t>
            </a:r>
            <a:r>
              <a:rPr lang="nl" sz="4700">
                <a:latin typeface="Caveat"/>
                <a:ea typeface="Caveat"/>
                <a:cs typeface="Caveat"/>
                <a:sym typeface="Caveat"/>
              </a:rPr>
              <a:t>voorlezen</a:t>
            </a:r>
            <a:endParaRPr sz="4700" i="0" u="none" strike="noStrike" cap="none">
              <a:solidFill>
                <a:srgbClr val="000000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45" name="Google Shape;145;p17"/>
          <p:cNvSpPr txBox="1"/>
          <p:nvPr/>
        </p:nvSpPr>
        <p:spPr>
          <a:xfrm>
            <a:off x="2130250" y="2068325"/>
            <a:ext cx="1961400" cy="9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2"/>
                </a:solidFill>
              </a:rPr>
              <a:t>  </a:t>
            </a:r>
            <a:r>
              <a:rPr lang="nl" sz="47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rPr>
              <a:t>kring</a:t>
            </a:r>
            <a:endParaRPr sz="4700">
              <a:solidFill>
                <a:schemeClr val="dk2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46" name="Google Shape;146;p17"/>
          <p:cNvSpPr txBox="1"/>
          <p:nvPr/>
        </p:nvSpPr>
        <p:spPr>
          <a:xfrm>
            <a:off x="2167600" y="440413"/>
            <a:ext cx="1961400" cy="6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>
                <a:solidFill>
                  <a:schemeClr val="dk2"/>
                </a:solidFill>
              </a:rPr>
              <a:t> </a:t>
            </a:r>
            <a:r>
              <a:rPr lang="nl" sz="47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rPr>
              <a:t>pauze</a:t>
            </a:r>
            <a:endParaRPr sz="4700">
              <a:solidFill>
                <a:schemeClr val="dk2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47" name="Google Shape;147;p17"/>
          <p:cNvSpPr txBox="1"/>
          <p:nvPr/>
        </p:nvSpPr>
        <p:spPr>
          <a:xfrm>
            <a:off x="6412150" y="228538"/>
            <a:ext cx="2331900" cy="11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44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rPr>
              <a:t>veilig leren</a:t>
            </a:r>
            <a:endParaRPr sz="4400">
              <a:solidFill>
                <a:schemeClr val="dk2"/>
              </a:solidFill>
              <a:latin typeface="Caveat"/>
              <a:ea typeface="Caveat"/>
              <a:cs typeface="Caveat"/>
              <a:sym typeface="Cave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44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rPr>
              <a:t>    lezen</a:t>
            </a:r>
            <a:endParaRPr sz="4400">
              <a:solidFill>
                <a:schemeClr val="dk2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8"/>
          <p:cNvSpPr txBox="1"/>
          <p:nvPr/>
        </p:nvSpPr>
        <p:spPr>
          <a:xfrm>
            <a:off x="2130250" y="440425"/>
            <a:ext cx="2036100" cy="4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8"/>
          <p:cNvSpPr/>
          <p:nvPr/>
        </p:nvSpPr>
        <p:spPr>
          <a:xfrm>
            <a:off x="219888" y="170050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>pauze  </a:t>
            </a:r>
            <a:endParaRPr sz="3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endParaRPr sz="3500">
              <a:solidFill>
                <a:schemeClr val="dk1"/>
              </a:solidFill>
            </a:endParaRPr>
          </a:p>
        </p:txBody>
      </p:sp>
      <p:pic>
        <p:nvPicPr>
          <p:cNvPr id="154" name="Google Shape;15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200" y="287813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18"/>
          <p:cNvSpPr/>
          <p:nvPr/>
        </p:nvSpPr>
        <p:spPr>
          <a:xfrm>
            <a:off x="219888" y="18590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</a:t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/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>  </a:t>
            </a:r>
            <a:br>
              <a:rPr lang="nl" sz="3500">
                <a:solidFill>
                  <a:schemeClr val="dk1"/>
                </a:solidFill>
              </a:rPr>
            </a:br>
            <a:endParaRPr/>
          </a:p>
        </p:txBody>
      </p:sp>
      <p:pic>
        <p:nvPicPr>
          <p:cNvPr id="156" name="Google Shape;15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200" y="1976850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18"/>
          <p:cNvSpPr/>
          <p:nvPr/>
        </p:nvSpPr>
        <p:spPr>
          <a:xfrm>
            <a:off x="4654888" y="17003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</a:t>
            </a:r>
            <a:endParaRPr sz="3500">
              <a:solidFill>
                <a:schemeClr val="dk1"/>
              </a:solidFill>
            </a:endParaRPr>
          </a:p>
        </p:txBody>
      </p:sp>
      <p:pic>
        <p:nvPicPr>
          <p:cNvPr id="158" name="Google Shape;15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88975" y="287800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18"/>
          <p:cNvSpPr/>
          <p:nvPr/>
        </p:nvSpPr>
        <p:spPr>
          <a:xfrm>
            <a:off x="4654888" y="1896875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r>
              <a:rPr lang="nl" sz="4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circuit</a:t>
            </a:r>
            <a:endParaRPr sz="47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id="160" name="Google Shape;16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8300" y="2014638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18"/>
          <p:cNvSpPr/>
          <p:nvPr/>
        </p:nvSpPr>
        <p:spPr>
          <a:xfrm>
            <a:off x="219888" y="34493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</a:t>
            </a:r>
            <a:r>
              <a:rPr lang="nl" sz="46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verrassing</a:t>
            </a:r>
            <a:endParaRPr sz="2500"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id="162" name="Google Shape;16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7450" y="3567150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18"/>
          <p:cNvSpPr/>
          <p:nvPr/>
        </p:nvSpPr>
        <p:spPr>
          <a:xfrm>
            <a:off x="4654888" y="34493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endParaRPr sz="3500">
              <a:solidFill>
                <a:schemeClr val="dk1"/>
              </a:solidFill>
            </a:endParaRPr>
          </a:p>
        </p:txBody>
      </p:sp>
      <p:pic>
        <p:nvPicPr>
          <p:cNvPr id="164" name="Google Shape;16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8300" y="3567138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18"/>
          <p:cNvSpPr txBox="1"/>
          <p:nvPr/>
        </p:nvSpPr>
        <p:spPr>
          <a:xfrm>
            <a:off x="6472750" y="3720825"/>
            <a:ext cx="2271300" cy="4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nl" sz="3500"/>
              <a:t>  </a:t>
            </a:r>
            <a:r>
              <a:rPr lang="nl" sz="4700">
                <a:latin typeface="Caveat"/>
                <a:ea typeface="Caveat"/>
                <a:cs typeface="Caveat"/>
                <a:sym typeface="Caveat"/>
              </a:rPr>
              <a:t>spelling</a:t>
            </a:r>
            <a:endParaRPr sz="4700" i="0" u="none" strike="noStrike" cap="none">
              <a:solidFill>
                <a:srgbClr val="000000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66" name="Google Shape;166;p18"/>
          <p:cNvSpPr txBox="1"/>
          <p:nvPr/>
        </p:nvSpPr>
        <p:spPr>
          <a:xfrm>
            <a:off x="1856050" y="2127200"/>
            <a:ext cx="2379000" cy="9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2"/>
                </a:solidFill>
              </a:rPr>
              <a:t>  </a:t>
            </a:r>
            <a:r>
              <a:rPr lang="nl" sz="47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rPr>
              <a:t>weektaak</a:t>
            </a:r>
            <a:endParaRPr sz="4700">
              <a:solidFill>
                <a:schemeClr val="dk2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67" name="Google Shape;167;p18"/>
          <p:cNvSpPr txBox="1"/>
          <p:nvPr/>
        </p:nvSpPr>
        <p:spPr>
          <a:xfrm>
            <a:off x="2167600" y="473938"/>
            <a:ext cx="1961400" cy="6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>
                <a:solidFill>
                  <a:schemeClr val="dk2"/>
                </a:solidFill>
              </a:rPr>
              <a:t> </a:t>
            </a:r>
            <a:r>
              <a:rPr lang="nl" sz="47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rPr>
              <a:t>hoeken</a:t>
            </a:r>
            <a:endParaRPr sz="4800">
              <a:solidFill>
                <a:schemeClr val="dk2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68" name="Google Shape;168;p18"/>
          <p:cNvSpPr txBox="1"/>
          <p:nvPr/>
        </p:nvSpPr>
        <p:spPr>
          <a:xfrm>
            <a:off x="6412150" y="473959"/>
            <a:ext cx="2331900" cy="8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2"/>
                </a:solidFill>
              </a:rPr>
              <a:t>  </a:t>
            </a:r>
            <a:r>
              <a:rPr lang="nl" sz="46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rPr>
              <a:t>uitstapje </a:t>
            </a:r>
            <a:endParaRPr sz="4600">
              <a:solidFill>
                <a:schemeClr val="dk2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9"/>
          <p:cNvSpPr txBox="1"/>
          <p:nvPr/>
        </p:nvSpPr>
        <p:spPr>
          <a:xfrm>
            <a:off x="2130250" y="440425"/>
            <a:ext cx="2036100" cy="4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9"/>
          <p:cNvSpPr/>
          <p:nvPr/>
        </p:nvSpPr>
        <p:spPr>
          <a:xfrm>
            <a:off x="219888" y="170050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>pauze  </a:t>
            </a:r>
            <a:endParaRPr sz="3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endParaRPr sz="3500">
              <a:solidFill>
                <a:schemeClr val="dk1"/>
              </a:solidFill>
            </a:endParaRPr>
          </a:p>
        </p:txBody>
      </p:sp>
      <p:pic>
        <p:nvPicPr>
          <p:cNvPr id="175" name="Google Shape;17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200" y="287813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19"/>
          <p:cNvSpPr/>
          <p:nvPr/>
        </p:nvSpPr>
        <p:spPr>
          <a:xfrm>
            <a:off x="219888" y="18590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</a:t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/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>  </a:t>
            </a:r>
            <a:br>
              <a:rPr lang="nl" sz="3500">
                <a:solidFill>
                  <a:schemeClr val="dk1"/>
                </a:solidFill>
              </a:rPr>
            </a:br>
            <a:endParaRPr/>
          </a:p>
        </p:txBody>
      </p:sp>
      <p:pic>
        <p:nvPicPr>
          <p:cNvPr id="177" name="Google Shape;17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200" y="1976850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19"/>
          <p:cNvSpPr/>
          <p:nvPr/>
        </p:nvSpPr>
        <p:spPr>
          <a:xfrm>
            <a:off x="4654888" y="17003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</a:t>
            </a:r>
            <a:endParaRPr sz="3500">
              <a:solidFill>
                <a:schemeClr val="dk1"/>
              </a:solidFill>
            </a:endParaRPr>
          </a:p>
        </p:txBody>
      </p:sp>
      <p:pic>
        <p:nvPicPr>
          <p:cNvPr id="179" name="Google Shape;17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88975" y="287800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19"/>
          <p:cNvSpPr/>
          <p:nvPr/>
        </p:nvSpPr>
        <p:spPr>
          <a:xfrm>
            <a:off x="4654888" y="1896875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endParaRPr sz="3500">
              <a:solidFill>
                <a:schemeClr val="dk1"/>
              </a:solidFill>
            </a:endParaRPr>
          </a:p>
        </p:txBody>
      </p:sp>
      <p:pic>
        <p:nvPicPr>
          <p:cNvPr id="181" name="Google Shape;18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8300" y="2014638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19"/>
          <p:cNvSpPr/>
          <p:nvPr/>
        </p:nvSpPr>
        <p:spPr>
          <a:xfrm>
            <a:off x="219888" y="34493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</a:t>
            </a:r>
            <a:r>
              <a:rPr lang="nl" sz="47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schrijven</a:t>
            </a:r>
            <a:endParaRPr sz="2600"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id="183" name="Google Shape;18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7450" y="3567150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19"/>
          <p:cNvSpPr/>
          <p:nvPr/>
        </p:nvSpPr>
        <p:spPr>
          <a:xfrm>
            <a:off x="4654888" y="34493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endParaRPr sz="3500">
              <a:solidFill>
                <a:schemeClr val="dk1"/>
              </a:solidFill>
            </a:endParaRPr>
          </a:p>
        </p:txBody>
      </p:sp>
      <p:pic>
        <p:nvPicPr>
          <p:cNvPr id="185" name="Google Shape;18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8300" y="3567138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19"/>
          <p:cNvSpPr txBox="1"/>
          <p:nvPr/>
        </p:nvSpPr>
        <p:spPr>
          <a:xfrm>
            <a:off x="6345900" y="3741475"/>
            <a:ext cx="2439300" cy="4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nl" sz="4400">
                <a:latin typeface="Caveat"/>
                <a:ea typeface="Caveat"/>
                <a:cs typeface="Caveat"/>
                <a:sym typeface="Caveat"/>
              </a:rPr>
              <a:t>weekopening</a:t>
            </a:r>
            <a:r>
              <a:rPr lang="nl" sz="2800"/>
              <a:t> </a:t>
            </a:r>
            <a:r>
              <a:rPr lang="nl" sz="3700"/>
              <a:t> </a:t>
            </a:r>
            <a:endParaRPr sz="3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19"/>
          <p:cNvSpPr txBox="1"/>
          <p:nvPr/>
        </p:nvSpPr>
        <p:spPr>
          <a:xfrm>
            <a:off x="2167600" y="67373"/>
            <a:ext cx="1961400" cy="11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>
                <a:solidFill>
                  <a:schemeClr val="dk2"/>
                </a:solidFill>
              </a:rPr>
              <a:t> </a:t>
            </a:r>
            <a:r>
              <a:rPr lang="nl" sz="47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rPr>
              <a:t>filmpje</a:t>
            </a:r>
            <a:endParaRPr sz="4700">
              <a:solidFill>
                <a:schemeClr val="dk2"/>
              </a:solidFill>
              <a:latin typeface="Caveat"/>
              <a:ea typeface="Caveat"/>
              <a:cs typeface="Caveat"/>
              <a:sym typeface="Cave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47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rPr>
              <a:t>  kijken</a:t>
            </a:r>
            <a:endParaRPr sz="4700">
              <a:solidFill>
                <a:schemeClr val="dk2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88" name="Google Shape;188;p19"/>
          <p:cNvSpPr txBox="1"/>
          <p:nvPr/>
        </p:nvSpPr>
        <p:spPr>
          <a:xfrm>
            <a:off x="2056250" y="2124538"/>
            <a:ext cx="22713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47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rPr>
              <a:t>schoolreis</a:t>
            </a:r>
            <a:endParaRPr sz="4700">
              <a:solidFill>
                <a:schemeClr val="dk2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89" name="Google Shape;189;p19"/>
          <p:cNvSpPr txBox="1"/>
          <p:nvPr/>
        </p:nvSpPr>
        <p:spPr>
          <a:xfrm>
            <a:off x="6384150" y="440425"/>
            <a:ext cx="23628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47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rPr>
              <a:t>verjaardag</a:t>
            </a:r>
            <a:endParaRPr sz="4700">
              <a:solidFill>
                <a:schemeClr val="dk2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90" name="Google Shape;190;p19"/>
          <p:cNvSpPr txBox="1"/>
          <p:nvPr/>
        </p:nvSpPr>
        <p:spPr>
          <a:xfrm>
            <a:off x="6322950" y="2190100"/>
            <a:ext cx="2485200" cy="4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46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rPr>
              <a:t>weeksluiting</a:t>
            </a:r>
            <a:endParaRPr sz="4600">
              <a:solidFill>
                <a:schemeClr val="dk2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0"/>
          <p:cNvSpPr txBox="1"/>
          <p:nvPr/>
        </p:nvSpPr>
        <p:spPr>
          <a:xfrm>
            <a:off x="2130250" y="440425"/>
            <a:ext cx="2036100" cy="4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20"/>
          <p:cNvSpPr/>
          <p:nvPr/>
        </p:nvSpPr>
        <p:spPr>
          <a:xfrm>
            <a:off x="219888" y="170050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>pauze  </a:t>
            </a:r>
            <a:endParaRPr sz="3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endParaRPr sz="3500">
              <a:solidFill>
                <a:schemeClr val="dk1"/>
              </a:solidFill>
            </a:endParaRPr>
          </a:p>
        </p:txBody>
      </p:sp>
      <p:pic>
        <p:nvPicPr>
          <p:cNvPr id="197" name="Google Shape;19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200" y="287813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20"/>
          <p:cNvSpPr/>
          <p:nvPr/>
        </p:nvSpPr>
        <p:spPr>
          <a:xfrm>
            <a:off x="219888" y="18590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</a:t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/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>  </a:t>
            </a:r>
            <a:br>
              <a:rPr lang="nl" sz="3500">
                <a:solidFill>
                  <a:schemeClr val="dk1"/>
                </a:solidFill>
              </a:rPr>
            </a:br>
            <a:endParaRPr/>
          </a:p>
        </p:txBody>
      </p:sp>
      <p:pic>
        <p:nvPicPr>
          <p:cNvPr id="199" name="Google Shape;19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200" y="1976850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20"/>
          <p:cNvSpPr/>
          <p:nvPr/>
        </p:nvSpPr>
        <p:spPr>
          <a:xfrm>
            <a:off x="4654888" y="17003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</a:t>
            </a:r>
            <a:endParaRPr sz="3500">
              <a:solidFill>
                <a:schemeClr val="dk1"/>
              </a:solidFill>
            </a:endParaRPr>
          </a:p>
        </p:txBody>
      </p:sp>
      <p:pic>
        <p:nvPicPr>
          <p:cNvPr id="201" name="Google Shape;20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88975" y="287800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20"/>
          <p:cNvSpPr/>
          <p:nvPr/>
        </p:nvSpPr>
        <p:spPr>
          <a:xfrm>
            <a:off x="4654888" y="1896875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endParaRPr sz="3500">
              <a:solidFill>
                <a:schemeClr val="dk1"/>
              </a:solidFill>
            </a:endParaRPr>
          </a:p>
        </p:txBody>
      </p:sp>
      <p:pic>
        <p:nvPicPr>
          <p:cNvPr id="203" name="Google Shape;20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8300" y="2014638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20"/>
          <p:cNvSpPr/>
          <p:nvPr/>
        </p:nvSpPr>
        <p:spPr>
          <a:xfrm>
            <a:off x="219888" y="34493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</a:t>
            </a:r>
            <a:endParaRPr/>
          </a:p>
        </p:txBody>
      </p:sp>
      <p:pic>
        <p:nvPicPr>
          <p:cNvPr id="205" name="Google Shape;2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7450" y="3567150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20"/>
          <p:cNvSpPr/>
          <p:nvPr/>
        </p:nvSpPr>
        <p:spPr>
          <a:xfrm>
            <a:off x="4654888" y="34493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endParaRPr sz="3500">
              <a:solidFill>
                <a:schemeClr val="dk1"/>
              </a:solidFill>
            </a:endParaRPr>
          </a:p>
        </p:txBody>
      </p:sp>
      <p:pic>
        <p:nvPicPr>
          <p:cNvPr id="207" name="Google Shape;20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8300" y="3567138"/>
            <a:ext cx="1561850" cy="11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20"/>
          <p:cNvSpPr txBox="1"/>
          <p:nvPr/>
        </p:nvSpPr>
        <p:spPr>
          <a:xfrm>
            <a:off x="1988125" y="2146350"/>
            <a:ext cx="23628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47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rPr>
              <a:t>bibliotheek</a:t>
            </a:r>
            <a:endParaRPr sz="4700">
              <a:solidFill>
                <a:schemeClr val="dk2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209" name="Google Shape;209;p20"/>
          <p:cNvSpPr txBox="1"/>
          <p:nvPr/>
        </p:nvSpPr>
        <p:spPr>
          <a:xfrm>
            <a:off x="6350825" y="571025"/>
            <a:ext cx="23628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00">
              <a:solidFill>
                <a:schemeClr val="dk2"/>
              </a:solidFill>
            </a:endParaRPr>
          </a:p>
        </p:txBody>
      </p:sp>
      <p:sp>
        <p:nvSpPr>
          <p:cNvPr id="210" name="Google Shape;210;p20"/>
          <p:cNvSpPr txBox="1"/>
          <p:nvPr/>
        </p:nvSpPr>
        <p:spPr>
          <a:xfrm>
            <a:off x="1988125" y="222388"/>
            <a:ext cx="2362800" cy="10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44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rPr>
              <a:t>bewegend </a:t>
            </a:r>
            <a:endParaRPr sz="4400">
              <a:solidFill>
                <a:schemeClr val="dk2"/>
              </a:solidFill>
              <a:latin typeface="Caveat"/>
              <a:ea typeface="Caveat"/>
              <a:cs typeface="Caveat"/>
              <a:sym typeface="Cave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44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rPr>
              <a:t>    leren</a:t>
            </a:r>
            <a:endParaRPr sz="4400">
              <a:solidFill>
                <a:schemeClr val="dk2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211" name="Google Shape;211;p20"/>
          <p:cNvSpPr txBox="1"/>
          <p:nvPr/>
        </p:nvSpPr>
        <p:spPr>
          <a:xfrm>
            <a:off x="1963675" y="3709425"/>
            <a:ext cx="24117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44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rPr>
              <a:t>spreekbeurt</a:t>
            </a:r>
            <a:endParaRPr sz="4400">
              <a:solidFill>
                <a:schemeClr val="dk2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1"/>
          <p:cNvSpPr txBox="1"/>
          <p:nvPr/>
        </p:nvSpPr>
        <p:spPr>
          <a:xfrm>
            <a:off x="2130250" y="440425"/>
            <a:ext cx="2036100" cy="4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21"/>
          <p:cNvSpPr/>
          <p:nvPr/>
        </p:nvSpPr>
        <p:spPr>
          <a:xfrm>
            <a:off x="219901" y="170050"/>
            <a:ext cx="3498300" cy="11202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>pauze  </a:t>
            </a:r>
            <a:endParaRPr sz="3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endParaRPr sz="3500">
              <a:solidFill>
                <a:schemeClr val="dk1"/>
              </a:solidFill>
            </a:endParaRPr>
          </a:p>
        </p:txBody>
      </p:sp>
      <p:pic>
        <p:nvPicPr>
          <p:cNvPr id="218" name="Google Shape;21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200" y="228935"/>
            <a:ext cx="1315910" cy="1002425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21"/>
          <p:cNvSpPr/>
          <p:nvPr/>
        </p:nvSpPr>
        <p:spPr>
          <a:xfrm>
            <a:off x="219898" y="1369525"/>
            <a:ext cx="3498300" cy="11898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</a:t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/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>  </a:t>
            </a:r>
            <a:br>
              <a:rPr lang="nl" sz="3500">
                <a:solidFill>
                  <a:schemeClr val="dk1"/>
                </a:solidFill>
              </a:rPr>
            </a:br>
            <a:endParaRPr/>
          </a:p>
        </p:txBody>
      </p:sp>
      <p:pic>
        <p:nvPicPr>
          <p:cNvPr id="220" name="Google Shape;22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188" y="1463200"/>
            <a:ext cx="1315920" cy="1002425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21"/>
          <p:cNvSpPr/>
          <p:nvPr/>
        </p:nvSpPr>
        <p:spPr>
          <a:xfrm>
            <a:off x="219898" y="2638598"/>
            <a:ext cx="3498300" cy="11898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</a:t>
            </a:r>
            <a:endParaRPr/>
          </a:p>
        </p:txBody>
      </p:sp>
      <p:pic>
        <p:nvPicPr>
          <p:cNvPr id="222" name="Google Shape;22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200" y="2732288"/>
            <a:ext cx="1315900" cy="1002415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21"/>
          <p:cNvSpPr txBox="1"/>
          <p:nvPr/>
        </p:nvSpPr>
        <p:spPr>
          <a:xfrm>
            <a:off x="6350825" y="571025"/>
            <a:ext cx="23628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00">
              <a:solidFill>
                <a:schemeClr val="dk2"/>
              </a:solidFill>
            </a:endParaRPr>
          </a:p>
        </p:txBody>
      </p:sp>
      <p:sp>
        <p:nvSpPr>
          <p:cNvPr id="224" name="Google Shape;224;p21"/>
          <p:cNvSpPr/>
          <p:nvPr/>
        </p:nvSpPr>
        <p:spPr>
          <a:xfrm>
            <a:off x="219898" y="3907673"/>
            <a:ext cx="3498300" cy="11898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</a:t>
            </a:r>
            <a:endParaRPr/>
          </a:p>
        </p:txBody>
      </p:sp>
      <p:pic>
        <p:nvPicPr>
          <p:cNvPr id="225" name="Google Shape;22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200" y="4001363"/>
            <a:ext cx="1315900" cy="1002415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21"/>
          <p:cNvSpPr/>
          <p:nvPr/>
        </p:nvSpPr>
        <p:spPr>
          <a:xfrm>
            <a:off x="3979301" y="170050"/>
            <a:ext cx="3498300" cy="11202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>  </a:t>
            </a:r>
            <a:endParaRPr sz="3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endParaRPr sz="3500">
              <a:solidFill>
                <a:schemeClr val="dk1"/>
              </a:solidFill>
            </a:endParaRPr>
          </a:p>
        </p:txBody>
      </p:sp>
      <p:sp>
        <p:nvSpPr>
          <p:cNvPr id="227" name="Google Shape;227;p21"/>
          <p:cNvSpPr/>
          <p:nvPr/>
        </p:nvSpPr>
        <p:spPr>
          <a:xfrm>
            <a:off x="3979300" y="1369525"/>
            <a:ext cx="3498300" cy="11898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> </a:t>
            </a:r>
            <a:endParaRPr sz="3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endParaRPr sz="3500">
              <a:solidFill>
                <a:schemeClr val="dk1"/>
              </a:solidFill>
            </a:endParaRPr>
          </a:p>
        </p:txBody>
      </p:sp>
      <p:sp>
        <p:nvSpPr>
          <p:cNvPr id="228" name="Google Shape;228;p21"/>
          <p:cNvSpPr/>
          <p:nvPr/>
        </p:nvSpPr>
        <p:spPr>
          <a:xfrm>
            <a:off x="3979300" y="2656000"/>
            <a:ext cx="3498300" cy="11898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> </a:t>
            </a:r>
            <a:endParaRPr sz="3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endParaRPr sz="3500">
              <a:solidFill>
                <a:schemeClr val="dk1"/>
              </a:solidFill>
            </a:endParaRPr>
          </a:p>
        </p:txBody>
      </p:sp>
      <p:sp>
        <p:nvSpPr>
          <p:cNvPr id="229" name="Google Shape;229;p21"/>
          <p:cNvSpPr/>
          <p:nvPr/>
        </p:nvSpPr>
        <p:spPr>
          <a:xfrm>
            <a:off x="3979300" y="3907675"/>
            <a:ext cx="3498300" cy="11898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> </a:t>
            </a:r>
            <a:endParaRPr sz="3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endParaRPr sz="3500">
              <a:solidFill>
                <a:schemeClr val="dk1"/>
              </a:solidFill>
            </a:endParaRPr>
          </a:p>
        </p:txBody>
      </p:sp>
      <p:pic>
        <p:nvPicPr>
          <p:cNvPr id="230" name="Google Shape;23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5375" y="228935"/>
            <a:ext cx="1315910" cy="100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5375" y="1471923"/>
            <a:ext cx="1315910" cy="100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5375" y="2732298"/>
            <a:ext cx="1315910" cy="100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5375" y="4027460"/>
            <a:ext cx="1315910" cy="100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Office PowerPoint</Application>
  <PresentationFormat>Diavoorstelling (16:9)</PresentationFormat>
  <Paragraphs>123</Paragraphs>
  <Slides>11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Caveat</vt:lpstr>
      <vt:lpstr>Arial</vt:lpstr>
      <vt:lpstr>Simple Light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hans van der Vlugt</dc:creator>
  <cp:lastModifiedBy>hans vdvlugt</cp:lastModifiedBy>
  <cp:revision>1</cp:revision>
  <dcterms:modified xsi:type="dcterms:W3CDTF">2024-07-03T10:11:37Z</dcterms:modified>
</cp:coreProperties>
</file>