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9506EA-C689-4E2F-AF9E-65BD6293CFB4}">
  <a:tblStyle styleId="{559506EA-C689-4E2F-AF9E-65BD6293CF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3ffe6cf3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3ffe6cf3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93ffe6cf3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93ffe6cf3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63675" cy="508367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368600" y="693950"/>
            <a:ext cx="4348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500"/>
              <a:t>Kleuren zoeken</a:t>
            </a:r>
            <a:endParaRPr b="1"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2616700" y="1085125"/>
            <a:ext cx="4271700" cy="3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Verdeel de groep in kleine groepjes.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Geef ieder groepje een kleurenkaartje.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Zet de timer op 10/15 minuten.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Laat de kinderen nu voorwerpen zoeken in de klas die bij de kleuren passen. Ze mogen maar 1 ding per kleur pakken en niet allemaal dezelfde voorwerpen, zoals potloden bijvoorbeeld.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Wie heeft met zijn groepje alle kleuren gevonden?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Maak wel duidelijke afspraken vooraf, waar ze mogen zoeken.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300"/>
              <a:t>Na afloop natuurlijk samen alles opruimen.</a:t>
            </a:r>
            <a:endParaRPr b="1"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785175" y="51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oogle Shape;62;p14"/>
          <p:cNvGraphicFramePr/>
          <p:nvPr/>
        </p:nvGraphicFramePr>
        <p:xfrm>
          <a:off x="785175" y="191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Google Shape;63;p14"/>
          <p:cNvGraphicFramePr/>
          <p:nvPr/>
        </p:nvGraphicFramePr>
        <p:xfrm>
          <a:off x="785175" y="3284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785175" y="51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oogle Shape;69;p15"/>
          <p:cNvGraphicFramePr/>
          <p:nvPr/>
        </p:nvGraphicFramePr>
        <p:xfrm>
          <a:off x="785175" y="191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oogle Shape;70;p15"/>
          <p:cNvGraphicFramePr/>
          <p:nvPr/>
        </p:nvGraphicFramePr>
        <p:xfrm>
          <a:off x="785175" y="3284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{559506EA-C689-4E2F-AF9E-65BD6293CFB4}</a:tableStyleId>
              </a:tblPr>
              <a:tblGrid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  <a:gridCol w="732350"/>
              </a:tblGrid>
              <a:tr h="123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45F0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