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935d83218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935d83218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935d832188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935d832188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7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7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15.png"/><Relationship Id="rId13" Type="http://schemas.openxmlformats.org/officeDocument/2006/relationships/image" Target="../media/image26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0.png"/><Relationship Id="rId5" Type="http://schemas.openxmlformats.org/officeDocument/2006/relationships/image" Target="../media/image14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50075" y="274850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3293975" y="2754300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6086875" y="3954775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3303750" y="3954775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450075" y="1514575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450075" y="2754300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450075" y="3954775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>
            <a:off x="3293975" y="274850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3273425" y="1514575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6086875" y="1514575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/>
          <p:nvPr/>
        </p:nvSpPr>
        <p:spPr>
          <a:xfrm>
            <a:off x="6086875" y="2754300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6086875" y="274850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615" y="395213"/>
            <a:ext cx="756050" cy="7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4399" y="395200"/>
            <a:ext cx="903100" cy="7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15913" y="395225"/>
            <a:ext cx="777702" cy="7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790" y="1581179"/>
            <a:ext cx="777700" cy="844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22925" y="1644038"/>
            <a:ext cx="864875" cy="7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53225" y="1667401"/>
            <a:ext cx="903101" cy="7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7100" y="2850338"/>
            <a:ext cx="903100" cy="746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64688" y="2802631"/>
            <a:ext cx="777700" cy="841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72328" y="2805101"/>
            <a:ext cx="864875" cy="836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7100" y="4088925"/>
            <a:ext cx="777700" cy="709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364700" y="4075125"/>
            <a:ext cx="864875" cy="76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147525" y="4081923"/>
            <a:ext cx="959514" cy="7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450075" y="274850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4"/>
          <p:cNvSpPr/>
          <p:nvPr/>
        </p:nvSpPr>
        <p:spPr>
          <a:xfrm>
            <a:off x="3293975" y="2754300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6086875" y="3954775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3303750" y="3954775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450075" y="1514575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>
            <a:off x="450075" y="2754300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450075" y="3954775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3293975" y="274850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4"/>
          <p:cNvSpPr/>
          <p:nvPr/>
        </p:nvSpPr>
        <p:spPr>
          <a:xfrm>
            <a:off x="3273425" y="1514575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/>
          <p:nvPr/>
        </p:nvSpPr>
        <p:spPr>
          <a:xfrm>
            <a:off x="6086875" y="1514575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4"/>
          <p:cNvSpPr/>
          <p:nvPr/>
        </p:nvSpPr>
        <p:spPr>
          <a:xfrm>
            <a:off x="6086875" y="2754300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4"/>
          <p:cNvSpPr/>
          <p:nvPr/>
        </p:nvSpPr>
        <p:spPr>
          <a:xfrm>
            <a:off x="6086875" y="274850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950" y="330450"/>
            <a:ext cx="820024" cy="818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950" y="1588624"/>
            <a:ext cx="1004073" cy="81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7945" y="2814463"/>
            <a:ext cx="548479" cy="81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7950" y="4079550"/>
            <a:ext cx="748452" cy="741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58199" y="341438"/>
            <a:ext cx="748452" cy="84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14450" y="1644425"/>
            <a:ext cx="748450" cy="80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78661" y="2832138"/>
            <a:ext cx="820024" cy="782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414450" y="4079549"/>
            <a:ext cx="876874" cy="7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199204" y="341451"/>
            <a:ext cx="689662" cy="844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61238" y="1626500"/>
            <a:ext cx="689674" cy="753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199200" y="2820175"/>
            <a:ext cx="548475" cy="84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199200" y="4084050"/>
            <a:ext cx="613750" cy="7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/>
          <p:nvPr/>
        </p:nvSpPr>
        <p:spPr>
          <a:xfrm>
            <a:off x="450075" y="274850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5"/>
          <p:cNvSpPr/>
          <p:nvPr/>
        </p:nvSpPr>
        <p:spPr>
          <a:xfrm>
            <a:off x="3293975" y="2754300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5"/>
          <p:cNvSpPr/>
          <p:nvPr/>
        </p:nvSpPr>
        <p:spPr>
          <a:xfrm>
            <a:off x="3303750" y="3954775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5"/>
          <p:cNvSpPr/>
          <p:nvPr/>
        </p:nvSpPr>
        <p:spPr>
          <a:xfrm>
            <a:off x="450075" y="1514575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450075" y="2754300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5"/>
          <p:cNvSpPr/>
          <p:nvPr/>
        </p:nvSpPr>
        <p:spPr>
          <a:xfrm>
            <a:off x="450075" y="3954775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5"/>
          <p:cNvSpPr/>
          <p:nvPr/>
        </p:nvSpPr>
        <p:spPr>
          <a:xfrm>
            <a:off x="3293975" y="274850"/>
            <a:ext cx="26952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3293975" y="1514575"/>
            <a:ext cx="2685300" cy="977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226" y="335712"/>
            <a:ext cx="716324" cy="855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0325" y="335699"/>
            <a:ext cx="827375" cy="8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8225" y="1576525"/>
            <a:ext cx="827375" cy="8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225" y="2840724"/>
            <a:ext cx="716325" cy="827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80325" y="1608175"/>
            <a:ext cx="716324" cy="8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80325" y="2815147"/>
            <a:ext cx="827375" cy="842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8225" y="3994013"/>
            <a:ext cx="827375" cy="88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80325" y="4051125"/>
            <a:ext cx="827375" cy="76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