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6858000" cy="9144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2" autoAdjust="0"/>
    <p:restoredTop sz="94660"/>
  </p:normalViewPr>
  <p:slideViewPr>
    <p:cSldViewPr>
      <p:cViewPr varScale="1">
        <p:scale>
          <a:sx n="83" d="100"/>
          <a:sy n="83" d="100"/>
        </p:scale>
        <p:origin x="29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124744" y="1547664"/>
            <a:ext cx="3878188" cy="3932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     </a:t>
            </a:r>
            <a:endParaRPr lang="nl-N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s://lh4.googleusercontent.com/nVXQ-OQNIz36B-8VQCq7gJxvhM1kojndTthTjJCBVtScwwi0cIQV8Aeo3UJ6ZnHO3S0FaBovig8Rpk_NC1wNY7m-DcLPc5B0Cj4GGAH_r980t3qIlTk9sVE_GxfvlFo_XBrNiTgymnv25gixrahcsVT5l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4"/>
            <a:ext cx="6858000" cy="9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3.googleusercontent.com/J2E2EuP0oTfU-FK72z6WT535IVmVZSHdE1jd_4OXxV_Sn_gAN34OnKI-OkhDAVh2XLd9BUAZCWd9ZouvByGmhmDMD-CtZwnjnI_eBBUX9pMXRhMVqbjvhQruTjtUR8gJd2REpCKprsMk3jvlLmJrO_LDz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5989256"/>
            <a:ext cx="1296144" cy="2300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lh3.googleusercontent.com/oUi-BBZdF5bk5xJfWXdm4tqpJo87wN6RaK6xcq10W_F9UkBEE-GzF29S9uSJuQFpsOH7Eydluubzt4cT5CMDglym8EEMn3a82-GAHdDYfi6tUbqcbdwXqZHty5L8-Xfsf88YF6nr63z5AyjLP9GJ39jGbg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5934072"/>
            <a:ext cx="1233595" cy="2187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1214754" y="3487233"/>
            <a:ext cx="44284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Kabouterpad</a:t>
            </a:r>
            <a:endParaRPr lang="nl-NL" sz="6000" b="1" cap="none" spc="0" dirty="0" smtClean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nl-NL" sz="6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dipl</a:t>
            </a:r>
            <a:r>
              <a:rPr lang="nl-NL" sz="6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oma</a:t>
            </a:r>
            <a:endParaRPr lang="nl-NL" sz="6000" b="1" cap="none" spc="0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Wolk 1"/>
          <p:cNvSpPr/>
          <p:nvPr/>
        </p:nvSpPr>
        <p:spPr>
          <a:xfrm>
            <a:off x="2780928" y="8519220"/>
            <a:ext cx="1718734" cy="39553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</a:t>
            </a:r>
            <a:r>
              <a:rPr lang="nl-NL" dirty="0" smtClean="0"/>
              <a:t>pel en natuur.nl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124744" y="1547664"/>
            <a:ext cx="3878188" cy="3932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     </a:t>
            </a:r>
            <a:endParaRPr lang="nl-N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s://lh4.googleusercontent.com/nVXQ-OQNIz36B-8VQCq7gJxvhM1kojndTthTjJCBVtScwwi0cIQV8Aeo3UJ6ZnHO3S0FaBovig8Rpk_NC1wNY7m-DcLPc5B0Cj4GGAH_r980t3qIlTk9sVE_GxfvlFo_XBrNiTgymnv25gixrahcsVT5l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4"/>
            <a:ext cx="6858000" cy="9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3.googleusercontent.com/J2E2EuP0oTfU-FK72z6WT535IVmVZSHdE1jd_4OXxV_Sn_gAN34OnKI-OkhDAVh2XLd9BUAZCWd9ZouvByGmhmDMD-CtZwnjnI_eBBUX9pMXRhMVqbjvhQruTjtUR8gJd2REpCKprsMk3jvlLmJrO_LDz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5989256"/>
            <a:ext cx="1296144" cy="2300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lh3.googleusercontent.com/oUi-BBZdF5bk5xJfWXdm4tqpJo87wN6RaK6xcq10W_F9UkBEE-GzF29S9uSJuQFpsOH7Eydluubzt4cT5CMDglym8EEMn3a82-GAHdDYfi6tUbqcbdwXqZHty5L8-Xfsf88YF6nr63z5AyjLP9GJ39jGbg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5934072"/>
            <a:ext cx="1233595" cy="2187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917721" y="3030051"/>
            <a:ext cx="50225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1" dirty="0" smtClean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Dipl</a:t>
            </a:r>
            <a:r>
              <a:rPr lang="nl-NL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oma</a:t>
            </a:r>
          </a:p>
          <a:p>
            <a:pPr algn="ctr"/>
            <a:r>
              <a:rPr lang="nl-NL" sz="4800" b="1" dirty="0" smtClean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Kaboutervriendje</a:t>
            </a:r>
            <a:endParaRPr lang="nl-NL" sz="4800" b="1" cap="none" spc="0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Wolk 6"/>
          <p:cNvSpPr/>
          <p:nvPr/>
        </p:nvSpPr>
        <p:spPr>
          <a:xfrm>
            <a:off x="2780928" y="8519220"/>
            <a:ext cx="1718734" cy="39553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</a:t>
            </a:r>
            <a:r>
              <a:rPr lang="nl-NL" dirty="0" smtClean="0"/>
              <a:t>pel en natuur.nl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164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lh4.googleusercontent.com/8BHmSUbCnmNRhv3ZfkGgYmrwiq2qiU5NFx5I69-6y0kwxxUr63Mq4taaFF1WlqcVlQ9zswERMQHuLEa6fB_cvskZdWzAFnef2ZPHsc7nvRbAgo6bSmWpGtvkX_NvO9otnC1h0s8PRkBtuYfXbjqmRbNRW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30"/>
            <a:ext cx="6858000" cy="91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885120" y="755576"/>
            <a:ext cx="5112568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088791" y="3131840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Diploma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27137" y="4110335"/>
            <a:ext cx="5203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Kaboutervriendje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6" descr="https://lh3.googleusercontent.com/fbmUFpzmQeaRjPDffKGrqRYqelqhhBSTfO-Etz4LskRlv5_bwcmMbOxKQsIx1VwiO7XjPfUXKoll_jlN724S5TJAw4PEz4f6kUI245pXEBuNO8IIi9rjd2IpyZ37RBkQXWzyfHQ74jO9XFMzEZsQosuFh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21" y="5811078"/>
            <a:ext cx="1238654" cy="19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3.googleusercontent.com/J2E2EuP0oTfU-FK72z6WT535IVmVZSHdE1jd_4OXxV_Sn_gAN34OnKI-OkhDAVh2XLd9BUAZCWd9ZouvByGmhmDMD-CtZwnjnI_eBBUX9pMXRhMVqbjvhQruTjtUR8gJd2REpCKprsMk3jvlLmJrO_LDzw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84" y="1113698"/>
            <a:ext cx="1154208" cy="204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3.googleusercontent.com/oUi-BBZdF5bk5xJfWXdm4tqpJo87wN6RaK6xcq10W_F9UkBEE-GzF29S9uSJuQFpsOH7Eydluubzt4cT5CMDglym8EEMn3a82-GAHdDYfi6tUbqcbdwXqZHty5L8-Xfsf88YF6nr63z5AyjLP9GJ39jGbg=s2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55" y="1079026"/>
            <a:ext cx="1157830" cy="2053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lh5.googleusercontent.com/RF6C2iHimwdKkGOWve5QNd2CGf3CgqJElnH-Ko9uwFSBCH1iogxkWUTqORIeVeRTBAb9f3IpEdrb42Vq1T6afgSLWNb_SuzFqgOqgNcznmUqC7q0H8baAm0vtCDVwl0E9-KdCWHBo3VICFdvWXiFrNop_A=s20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92" y="5849908"/>
            <a:ext cx="1039586" cy="19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lh6.googleusercontent.com/jDXeY222ZlXuInD8srwWIQ0tZZfBfMaRzOURvPda4Q7oD9zYRBL1MFD_Lv0vN9K3OCPmzp-ibZDBy2qY3bjmRNR6_iR5UCnnfjpec563u68I2-d3yv3Pe5-1FzIIxFfOaG0sYrGa-14RiNR_xON4vVOJ1g=s20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6431434"/>
            <a:ext cx="2350067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lh3.googleusercontent.com/rH0AfAMmMlunEeaZIOZS_i8lkrULgxDKPfqeeSECBSxq-BfYjwQuhOKfO103U85D0ceIlh-OavvEyxklgnsd_sXvRSKx4ugolBL64jKOxQWVhyL7lekV2P1B4ZBsvkOTs8XQ6hCWogGH2kHej8vzgg8wUA=s20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22" y="1123666"/>
            <a:ext cx="719853" cy="10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7197" y="3217404"/>
            <a:ext cx="1259791" cy="10464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07984" y="2675538"/>
            <a:ext cx="713024" cy="1030313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9609" y="869467"/>
            <a:ext cx="713294" cy="1030313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7815" y="1984743"/>
            <a:ext cx="719390" cy="1024217"/>
          </a:xfrm>
          <a:prstGeom prst="rect">
            <a:avLst/>
          </a:prstGeom>
        </p:spPr>
      </p:pic>
      <p:sp>
        <p:nvSpPr>
          <p:cNvPr id="17" name="Wolk 16"/>
          <p:cNvSpPr/>
          <p:nvPr/>
        </p:nvSpPr>
        <p:spPr>
          <a:xfrm>
            <a:off x="2780928" y="8519220"/>
            <a:ext cx="1718734" cy="39553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</a:t>
            </a:r>
            <a:r>
              <a:rPr lang="nl-NL" dirty="0" smtClean="0"/>
              <a:t>pel en natuur.nl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97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lh4.googleusercontent.com/8BHmSUbCnmNRhv3ZfkGgYmrwiq2qiU5NFx5I69-6y0kwxxUr63Mq4taaFF1WlqcVlQ9zswERMQHuLEa6fB_cvskZdWzAFnef2ZPHsc7nvRbAgo6bSmWpGtvkX_NvO9otnC1h0s8PRkBtuYfXbjqmRbNRW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30"/>
            <a:ext cx="6858000" cy="91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885120" y="755576"/>
            <a:ext cx="5112568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36018" y="3304272"/>
            <a:ext cx="392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Kabouterpad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097606" y="4436569"/>
            <a:ext cx="2544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diploma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6" descr="https://lh3.googleusercontent.com/fbmUFpzmQeaRjPDffKGrqRYqelqhhBSTfO-Etz4LskRlv5_bwcmMbOxKQsIx1VwiO7XjPfUXKoll_jlN724S5TJAw4PEz4f6kUI245pXEBuNO8IIi9rjd2IpyZ37RBkQXWzyfHQ74jO9XFMzEZsQosuFh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19" y="5741298"/>
            <a:ext cx="1438000" cy="19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3.googleusercontent.com/J2E2EuP0oTfU-FK72z6WT535IVmVZSHdE1jd_4OXxV_Sn_gAN34OnKI-OkhDAVh2XLd9BUAZCWd9ZouvByGmhmDMD-CtZwnjnI_eBBUX9pMXRhMVqbjvhQruTjtUR8gJd2REpCKprsMk3jvlLmJrO_LDzw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97" y="1115616"/>
            <a:ext cx="1154208" cy="204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3.googleusercontent.com/oUi-BBZdF5bk5xJfWXdm4tqpJo87wN6RaK6xcq10W_F9UkBEE-GzF29S9uSJuQFpsOH7Eydluubzt4cT5CMDglym8EEMn3a82-GAHdDYfi6tUbqcbdwXqZHty5L8-Xfsf88YF6nr63z5AyjLP9GJ39jGbg=s2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60" y="1091323"/>
            <a:ext cx="1157830" cy="2053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lh5.googleusercontent.com/RF6C2iHimwdKkGOWve5QNd2CGf3CgqJElnH-Ko9uwFSBCH1iogxkWUTqORIeVeRTBAb9f3IpEdrb42Vq1T6afgSLWNb_SuzFqgOqgNcznmUqC7q0H8baAm0vtCDVwl0E9-KdCWHBo3VICFdvWXiFrNop_A=s20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92" y="5849908"/>
            <a:ext cx="1039586" cy="19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lh6.googleusercontent.com/jDXeY222ZlXuInD8srwWIQ0tZZfBfMaRzOURvPda4Q7oD9zYRBL1MFD_Lv0vN9K3OCPmzp-ibZDBy2qY3bjmRNR6_iR5UCnnfjpec563u68I2-d3yv3Pe5-1FzIIxFfOaG0sYrGa-14RiNR_xON4vVOJ1g=s20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21" y="6383623"/>
            <a:ext cx="2103671" cy="13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lh3.googleusercontent.com/rH0AfAMmMlunEeaZIOZS_i8lkrULgxDKPfqeeSECBSxq-BfYjwQuhOKfO103U85D0ceIlh-OavvEyxklgnsd_sXvRSKx4ugolBL64jKOxQWVhyL7lekV2P1B4ZBsvkOTs8XQ6hCWogGH2kHej8vzgg8wUA=s20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21" y="1017130"/>
            <a:ext cx="719853" cy="10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3093" y="4391980"/>
            <a:ext cx="1259791" cy="10464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62575" y="2347962"/>
            <a:ext cx="713024" cy="10303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5038" y="950269"/>
            <a:ext cx="713294" cy="103031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9690" y="2229858"/>
            <a:ext cx="719390" cy="1024217"/>
          </a:xfrm>
          <a:prstGeom prst="rect">
            <a:avLst/>
          </a:prstGeom>
        </p:spPr>
      </p:pic>
      <p:sp>
        <p:nvSpPr>
          <p:cNvPr id="19" name="Wolk 18"/>
          <p:cNvSpPr/>
          <p:nvPr/>
        </p:nvSpPr>
        <p:spPr>
          <a:xfrm>
            <a:off x="2780928" y="8519220"/>
            <a:ext cx="1718734" cy="39553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</a:t>
            </a:r>
            <a:r>
              <a:rPr lang="nl-NL" dirty="0" smtClean="0"/>
              <a:t>pel en natuur.nl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05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22</Words>
  <Application>Microsoft Office PowerPoint</Application>
  <PresentationFormat>Diavoorstelling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 Unicode MS</vt:lpstr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</dc:title>
  <dc:creator>My Acer</dc:creator>
  <cp:lastModifiedBy>hans vdvlugt</cp:lastModifiedBy>
  <cp:revision>24</cp:revision>
  <cp:lastPrinted>2023-10-18T12:17:15Z</cp:lastPrinted>
  <dcterms:created xsi:type="dcterms:W3CDTF">2014-01-19T15:45:44Z</dcterms:created>
  <dcterms:modified xsi:type="dcterms:W3CDTF">2023-10-18T13:31:15Z</dcterms:modified>
</cp:coreProperties>
</file>